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7" r:id="rId4"/>
  </p:sldMasterIdLst>
  <p:notesMasterIdLst>
    <p:notesMasterId r:id="rId39"/>
  </p:notesMasterIdLst>
  <p:handoutMasterIdLst>
    <p:handoutMasterId r:id="rId40"/>
  </p:handoutMasterIdLst>
  <p:sldIdLst>
    <p:sldId id="616" r:id="rId5"/>
    <p:sldId id="738" r:id="rId6"/>
    <p:sldId id="766" r:id="rId7"/>
    <p:sldId id="739" r:id="rId8"/>
    <p:sldId id="765" r:id="rId9"/>
    <p:sldId id="695" r:id="rId10"/>
    <p:sldId id="742" r:id="rId11"/>
    <p:sldId id="690" r:id="rId12"/>
    <p:sldId id="764" r:id="rId13"/>
    <p:sldId id="744" r:id="rId14"/>
    <p:sldId id="746" r:id="rId15"/>
    <p:sldId id="711" r:id="rId16"/>
    <p:sldId id="767" r:id="rId17"/>
    <p:sldId id="747" r:id="rId18"/>
    <p:sldId id="704" r:id="rId19"/>
    <p:sldId id="749" r:id="rId20"/>
    <p:sldId id="750" r:id="rId21"/>
    <p:sldId id="751" r:id="rId22"/>
    <p:sldId id="715" r:id="rId23"/>
    <p:sldId id="752" r:id="rId24"/>
    <p:sldId id="754" r:id="rId25"/>
    <p:sldId id="753" r:id="rId26"/>
    <p:sldId id="741" r:id="rId27"/>
    <p:sldId id="755" r:id="rId28"/>
    <p:sldId id="756" r:id="rId29"/>
    <p:sldId id="757" r:id="rId30"/>
    <p:sldId id="768" r:id="rId31"/>
    <p:sldId id="679" r:id="rId32"/>
    <p:sldId id="762" r:id="rId33"/>
    <p:sldId id="763" r:id="rId34"/>
    <p:sldId id="760" r:id="rId35"/>
    <p:sldId id="674" r:id="rId36"/>
    <p:sldId id="716" r:id="rId37"/>
    <p:sldId id="761" r:id="rId3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in Wilson" initials="CW" lastIdx="1" clrIdx="0">
    <p:extLst>
      <p:ext uri="{19B8F6BF-5375-455C-9EA6-DF929625EA0E}">
        <p15:presenceInfo xmlns:p15="http://schemas.microsoft.com/office/powerpoint/2012/main" userId="Colin Wil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A4A6A"/>
    <a:srgbClr val="126778"/>
    <a:srgbClr val="126E78"/>
    <a:srgbClr val="FF9900"/>
    <a:srgbClr val="277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681FDD-0D19-4E39-B542-45C7645710CB}" v="49" dt="2021-07-19T01:26:02.263"/>
    <p1510:client id="{BC49F6EB-8D6D-CCC6-573E-CFBD12488B0A}" v="109" dt="2021-07-18T08:58:04.146"/>
    <p1510:client id="{D37D456A-2271-8EA1-F41A-23A34F3333E9}" v="99" dt="2021-07-18T05:39:14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357" autoAdjust="0"/>
  </p:normalViewPr>
  <p:slideViewPr>
    <p:cSldViewPr>
      <p:cViewPr varScale="1">
        <p:scale>
          <a:sx n="114" d="100"/>
          <a:sy n="114" d="100"/>
        </p:scale>
        <p:origin x="30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20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raine Wilson" userId="S::lorraine@keyba.com.au::b0601d33-e7f8-4fe1-9a9d-af2ea4e3c377" providerId="AD" clId="Web-{BC49F6EB-8D6D-CCC6-573E-CFBD12488B0A}"/>
    <pc:docChg chg="modSld">
      <pc:chgData name="Lorraine Wilson" userId="S::lorraine@keyba.com.au::b0601d33-e7f8-4fe1-9a9d-af2ea4e3c377" providerId="AD" clId="Web-{BC49F6EB-8D6D-CCC6-573E-CFBD12488B0A}" dt="2021-07-18T08:58:04.021" v="61" actId="20577"/>
      <pc:docMkLst>
        <pc:docMk/>
      </pc:docMkLst>
      <pc:sldChg chg="modSp">
        <pc:chgData name="Lorraine Wilson" userId="S::lorraine@keyba.com.au::b0601d33-e7f8-4fe1-9a9d-af2ea4e3c377" providerId="AD" clId="Web-{BC49F6EB-8D6D-CCC6-573E-CFBD12488B0A}" dt="2021-07-18T05:53:35.640" v="59" actId="20577"/>
        <pc:sldMkLst>
          <pc:docMk/>
          <pc:sldMk cId="1929692207" sldId="704"/>
        </pc:sldMkLst>
        <pc:spChg chg="mod">
          <ac:chgData name="Lorraine Wilson" userId="S::lorraine@keyba.com.au::b0601d33-e7f8-4fe1-9a9d-af2ea4e3c377" providerId="AD" clId="Web-{BC49F6EB-8D6D-CCC6-573E-CFBD12488B0A}" dt="2021-07-18T05:53:35.640" v="59" actId="20577"/>
          <ac:spMkLst>
            <pc:docMk/>
            <pc:sldMk cId="1929692207" sldId="704"/>
            <ac:spMk id="9" creationId="{0108DA32-C212-479F-A1F4-D613FAFDE1F9}"/>
          </ac:spMkLst>
        </pc:spChg>
      </pc:sldChg>
      <pc:sldChg chg="modSp">
        <pc:chgData name="Lorraine Wilson" userId="S::lorraine@keyba.com.au::b0601d33-e7f8-4fe1-9a9d-af2ea4e3c377" providerId="AD" clId="Web-{BC49F6EB-8D6D-CCC6-573E-CFBD12488B0A}" dt="2021-07-18T05:53:08.498" v="58" actId="20577"/>
        <pc:sldMkLst>
          <pc:docMk/>
          <pc:sldMk cId="3101804023" sldId="711"/>
        </pc:sldMkLst>
        <pc:spChg chg="mod">
          <ac:chgData name="Lorraine Wilson" userId="S::lorraine@keyba.com.au::b0601d33-e7f8-4fe1-9a9d-af2ea4e3c377" providerId="AD" clId="Web-{BC49F6EB-8D6D-CCC6-573E-CFBD12488B0A}" dt="2021-07-18T05:53:08.498" v="58" actId="20577"/>
          <ac:spMkLst>
            <pc:docMk/>
            <pc:sldMk cId="3101804023" sldId="711"/>
            <ac:spMk id="9" creationId="{0108DA32-C212-479F-A1F4-D613FAFDE1F9}"/>
          </ac:spMkLst>
        </pc:spChg>
      </pc:sldChg>
      <pc:sldChg chg="modSp">
        <pc:chgData name="Lorraine Wilson" userId="S::lorraine@keyba.com.au::b0601d33-e7f8-4fe1-9a9d-af2ea4e3c377" providerId="AD" clId="Web-{BC49F6EB-8D6D-CCC6-573E-CFBD12488B0A}" dt="2021-07-18T08:58:04.021" v="61" actId="20577"/>
        <pc:sldMkLst>
          <pc:docMk/>
          <pc:sldMk cId="2974474839" sldId="747"/>
        </pc:sldMkLst>
        <pc:spChg chg="mod">
          <ac:chgData name="Lorraine Wilson" userId="S::lorraine@keyba.com.au::b0601d33-e7f8-4fe1-9a9d-af2ea4e3c377" providerId="AD" clId="Web-{BC49F6EB-8D6D-CCC6-573E-CFBD12488B0A}" dt="2021-07-18T08:58:04.021" v="61" actId="20577"/>
          <ac:spMkLst>
            <pc:docMk/>
            <pc:sldMk cId="2974474839" sldId="747"/>
            <ac:spMk id="8" creationId="{CC9A41F8-80D1-4F46-A6D6-0FEE06086A37}"/>
          </ac:spMkLst>
        </pc:spChg>
      </pc:sldChg>
      <pc:sldChg chg="modSp">
        <pc:chgData name="Lorraine Wilson" userId="S::lorraine@keyba.com.au::b0601d33-e7f8-4fe1-9a9d-af2ea4e3c377" providerId="AD" clId="Web-{BC49F6EB-8D6D-CCC6-573E-CFBD12488B0A}" dt="2021-07-18T05:40:09.384" v="5" actId="20577"/>
        <pc:sldMkLst>
          <pc:docMk/>
          <pc:sldMk cId="3446553291" sldId="752"/>
        </pc:sldMkLst>
        <pc:spChg chg="mod">
          <ac:chgData name="Lorraine Wilson" userId="S::lorraine@keyba.com.au::b0601d33-e7f8-4fe1-9a9d-af2ea4e3c377" providerId="AD" clId="Web-{BC49F6EB-8D6D-CCC6-573E-CFBD12488B0A}" dt="2021-07-18T05:40:09.384" v="5" actId="20577"/>
          <ac:spMkLst>
            <pc:docMk/>
            <pc:sldMk cId="3446553291" sldId="752"/>
            <ac:spMk id="17" creationId="{BECB82ED-4285-4714-AE03-A81B2B6AE0DD}"/>
          </ac:spMkLst>
        </pc:spChg>
      </pc:sldChg>
      <pc:sldChg chg="modSp">
        <pc:chgData name="Lorraine Wilson" userId="S::lorraine@keyba.com.au::b0601d33-e7f8-4fe1-9a9d-af2ea4e3c377" providerId="AD" clId="Web-{BC49F6EB-8D6D-CCC6-573E-CFBD12488B0A}" dt="2021-07-18T05:43:19.181" v="16" actId="20577"/>
        <pc:sldMkLst>
          <pc:docMk/>
          <pc:sldMk cId="1030090499" sldId="753"/>
        </pc:sldMkLst>
        <pc:spChg chg="mod">
          <ac:chgData name="Lorraine Wilson" userId="S::lorraine@keyba.com.au::b0601d33-e7f8-4fe1-9a9d-af2ea4e3c377" providerId="AD" clId="Web-{BC49F6EB-8D6D-CCC6-573E-CFBD12488B0A}" dt="2021-07-18T05:43:19.181" v="16" actId="20577"/>
          <ac:spMkLst>
            <pc:docMk/>
            <pc:sldMk cId="1030090499" sldId="753"/>
            <ac:spMk id="17" creationId="{BECB82ED-4285-4714-AE03-A81B2B6AE0DD}"/>
          </ac:spMkLst>
        </pc:spChg>
      </pc:sldChg>
      <pc:sldChg chg="modSp">
        <pc:chgData name="Lorraine Wilson" userId="S::lorraine@keyba.com.au::b0601d33-e7f8-4fe1-9a9d-af2ea4e3c377" providerId="AD" clId="Web-{BC49F6EB-8D6D-CCC6-573E-CFBD12488B0A}" dt="2021-07-18T05:44:03.184" v="17" actId="20577"/>
        <pc:sldMkLst>
          <pc:docMk/>
          <pc:sldMk cId="2785011820" sldId="755"/>
        </pc:sldMkLst>
        <pc:spChg chg="mod">
          <ac:chgData name="Lorraine Wilson" userId="S::lorraine@keyba.com.au::b0601d33-e7f8-4fe1-9a9d-af2ea4e3c377" providerId="AD" clId="Web-{BC49F6EB-8D6D-CCC6-573E-CFBD12488B0A}" dt="2021-07-18T05:44:03.184" v="17" actId="20577"/>
          <ac:spMkLst>
            <pc:docMk/>
            <pc:sldMk cId="2785011820" sldId="755"/>
            <ac:spMk id="17" creationId="{BECB82ED-4285-4714-AE03-A81B2B6AE0DD}"/>
          </ac:spMkLst>
        </pc:spChg>
      </pc:sldChg>
      <pc:sldChg chg="modSp">
        <pc:chgData name="Lorraine Wilson" userId="S::lorraine@keyba.com.au::b0601d33-e7f8-4fe1-9a9d-af2ea4e3c377" providerId="AD" clId="Web-{BC49F6EB-8D6D-CCC6-573E-CFBD12488B0A}" dt="2021-07-18T05:45:08.109" v="19" actId="20577"/>
        <pc:sldMkLst>
          <pc:docMk/>
          <pc:sldMk cId="1099863767" sldId="756"/>
        </pc:sldMkLst>
        <pc:spChg chg="mod">
          <ac:chgData name="Lorraine Wilson" userId="S::lorraine@keyba.com.au::b0601d33-e7f8-4fe1-9a9d-af2ea4e3c377" providerId="AD" clId="Web-{BC49F6EB-8D6D-CCC6-573E-CFBD12488B0A}" dt="2021-07-18T05:45:08.109" v="19" actId="20577"/>
          <ac:spMkLst>
            <pc:docMk/>
            <pc:sldMk cId="1099863767" sldId="756"/>
            <ac:spMk id="17" creationId="{BECB82ED-4285-4714-AE03-A81B2B6AE0DD}"/>
          </ac:spMkLst>
        </pc:spChg>
      </pc:sldChg>
      <pc:sldChg chg="modSp">
        <pc:chgData name="Lorraine Wilson" userId="S::lorraine@keyba.com.au::b0601d33-e7f8-4fe1-9a9d-af2ea4e3c377" providerId="AD" clId="Web-{BC49F6EB-8D6D-CCC6-573E-CFBD12488B0A}" dt="2021-07-18T05:46:39.646" v="24" actId="20577"/>
        <pc:sldMkLst>
          <pc:docMk/>
          <pc:sldMk cId="647897566" sldId="757"/>
        </pc:sldMkLst>
        <pc:spChg chg="mod">
          <ac:chgData name="Lorraine Wilson" userId="S::lorraine@keyba.com.au::b0601d33-e7f8-4fe1-9a9d-af2ea4e3c377" providerId="AD" clId="Web-{BC49F6EB-8D6D-CCC6-573E-CFBD12488B0A}" dt="2021-07-18T05:46:39.646" v="24" actId="20577"/>
          <ac:spMkLst>
            <pc:docMk/>
            <pc:sldMk cId="647897566" sldId="757"/>
            <ac:spMk id="17" creationId="{BECB82ED-4285-4714-AE03-A81B2B6AE0DD}"/>
          </ac:spMkLst>
        </pc:spChg>
      </pc:sldChg>
      <pc:sldChg chg="modSp">
        <pc:chgData name="Lorraine Wilson" userId="S::lorraine@keyba.com.au::b0601d33-e7f8-4fe1-9a9d-af2ea4e3c377" providerId="AD" clId="Web-{BC49F6EB-8D6D-CCC6-573E-CFBD12488B0A}" dt="2021-07-18T05:51:03.757" v="57" actId="20577"/>
        <pc:sldMkLst>
          <pc:docMk/>
          <pc:sldMk cId="702971839" sldId="762"/>
        </pc:sldMkLst>
        <pc:spChg chg="mod">
          <ac:chgData name="Lorraine Wilson" userId="S::lorraine@keyba.com.au::b0601d33-e7f8-4fe1-9a9d-af2ea4e3c377" providerId="AD" clId="Web-{BC49F6EB-8D6D-CCC6-573E-CFBD12488B0A}" dt="2021-07-18T05:48:17.401" v="29" actId="1076"/>
          <ac:spMkLst>
            <pc:docMk/>
            <pc:sldMk cId="702971839" sldId="762"/>
            <ac:spMk id="6" creationId="{19407691-51C2-46EB-B792-9B541CD8D216}"/>
          </ac:spMkLst>
        </pc:spChg>
        <pc:spChg chg="mod">
          <ac:chgData name="Lorraine Wilson" userId="S::lorraine@keyba.com.au::b0601d33-e7f8-4fe1-9a9d-af2ea4e3c377" providerId="AD" clId="Web-{BC49F6EB-8D6D-CCC6-573E-CFBD12488B0A}" dt="2021-07-18T05:51:03.757" v="57" actId="20577"/>
          <ac:spMkLst>
            <pc:docMk/>
            <pc:sldMk cId="702971839" sldId="762"/>
            <ac:spMk id="8" creationId="{91861234-EF06-4E6A-B002-7BB83BB71E14}"/>
          </ac:spMkLst>
        </pc:spChg>
        <pc:picChg chg="mod">
          <ac:chgData name="Lorraine Wilson" userId="S::lorraine@keyba.com.au::b0601d33-e7f8-4fe1-9a9d-af2ea4e3c377" providerId="AD" clId="Web-{BC49F6EB-8D6D-CCC6-573E-CFBD12488B0A}" dt="2021-07-18T05:49:01.075" v="35" actId="1076"/>
          <ac:picMkLst>
            <pc:docMk/>
            <pc:sldMk cId="702971839" sldId="762"/>
            <ac:picMk id="4" creationId="{FD691BFA-5E4D-4F12-8CD5-70BC31F7598D}"/>
          </ac:picMkLst>
        </pc:picChg>
        <pc:picChg chg="mod">
          <ac:chgData name="Lorraine Wilson" userId="S::lorraine@keyba.com.au::b0601d33-e7f8-4fe1-9a9d-af2ea4e3c377" providerId="AD" clId="Web-{BC49F6EB-8D6D-CCC6-573E-CFBD12488B0A}" dt="2021-07-18T05:48:28.996" v="31" actId="1076"/>
          <ac:picMkLst>
            <pc:docMk/>
            <pc:sldMk cId="702971839" sldId="762"/>
            <ac:picMk id="7" creationId="{DA48A52B-8A3F-4680-8DA0-B4FB85AFD157}"/>
          </ac:picMkLst>
        </pc:picChg>
      </pc:sldChg>
    </pc:docChg>
  </pc:docChgLst>
  <pc:docChgLst>
    <pc:chgData name="Emma Fazlic" userId="c47ae5b4-379c-4930-884c-4152203af641" providerId="ADAL" clId="{56681FDD-0D19-4E39-B542-45C7645710CB}"/>
    <pc:docChg chg="undo custSel modSld">
      <pc:chgData name="Emma Fazlic" userId="c47ae5b4-379c-4930-884c-4152203af641" providerId="ADAL" clId="{56681FDD-0D19-4E39-B542-45C7645710CB}" dt="2021-07-19T01:27:05.327" v="622" actId="1037"/>
      <pc:docMkLst>
        <pc:docMk/>
      </pc:docMkLst>
      <pc:sldChg chg="modSp">
        <pc:chgData name="Emma Fazlic" userId="c47ae5b4-379c-4930-884c-4152203af641" providerId="ADAL" clId="{56681FDD-0D19-4E39-B542-45C7645710CB}" dt="2021-07-19T01:04:51.201" v="524" actId="1076"/>
        <pc:sldMkLst>
          <pc:docMk/>
          <pc:sldMk cId="2737779590" sldId="679"/>
        </pc:sldMkLst>
        <pc:spChg chg="mod">
          <ac:chgData name="Emma Fazlic" userId="c47ae5b4-379c-4930-884c-4152203af641" providerId="ADAL" clId="{56681FDD-0D19-4E39-B542-45C7645710CB}" dt="2021-07-19T01:04:51.201" v="524" actId="1076"/>
          <ac:spMkLst>
            <pc:docMk/>
            <pc:sldMk cId="2737779590" sldId="679"/>
            <ac:spMk id="10" creationId="{FA15C158-E975-4773-AB11-760D168E3DDE}"/>
          </ac:spMkLst>
        </pc:spChg>
      </pc:sldChg>
      <pc:sldChg chg="addSp delSp modSp mod">
        <pc:chgData name="Emma Fazlic" userId="c47ae5b4-379c-4930-884c-4152203af641" providerId="ADAL" clId="{56681FDD-0D19-4E39-B542-45C7645710CB}" dt="2021-07-19T01:10:12.186" v="554" actId="1076"/>
        <pc:sldMkLst>
          <pc:docMk/>
          <pc:sldMk cId="2293113806" sldId="690"/>
        </pc:sldMkLst>
        <pc:picChg chg="del">
          <ac:chgData name="Emma Fazlic" userId="c47ae5b4-379c-4930-884c-4152203af641" providerId="ADAL" clId="{56681FDD-0D19-4E39-B542-45C7645710CB}" dt="2021-07-19T01:10:03.073" v="550" actId="21"/>
          <ac:picMkLst>
            <pc:docMk/>
            <pc:sldMk cId="2293113806" sldId="690"/>
            <ac:picMk id="5" creationId="{6115317B-39FF-445C-B7A3-FB5BE8126546}"/>
          </ac:picMkLst>
        </pc:picChg>
        <pc:picChg chg="add mod">
          <ac:chgData name="Emma Fazlic" userId="c47ae5b4-379c-4930-884c-4152203af641" providerId="ADAL" clId="{56681FDD-0D19-4E39-B542-45C7645710CB}" dt="2021-07-19T01:10:12.186" v="554" actId="1076"/>
          <ac:picMkLst>
            <pc:docMk/>
            <pc:sldMk cId="2293113806" sldId="690"/>
            <ac:picMk id="8" creationId="{F614B387-56ED-4FCE-9AB9-F5FBEA49D515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1:27:05.327" v="622" actId="1037"/>
        <pc:sldMkLst>
          <pc:docMk/>
          <pc:sldMk cId="3288625757" sldId="695"/>
        </pc:sldMkLst>
        <pc:spChg chg="del">
          <ac:chgData name="Emma Fazlic" userId="c47ae5b4-379c-4930-884c-4152203af641" providerId="ADAL" clId="{56681FDD-0D19-4E39-B542-45C7645710CB}" dt="2021-07-19T00:19:02.784" v="68" actId="478"/>
          <ac:spMkLst>
            <pc:docMk/>
            <pc:sldMk cId="3288625757" sldId="695"/>
            <ac:spMk id="2" creationId="{512E97C9-4EF0-408A-AC2C-D832251F57BB}"/>
          </ac:spMkLst>
        </pc:spChg>
        <pc:spChg chg="mod">
          <ac:chgData name="Emma Fazlic" userId="c47ae5b4-379c-4930-884c-4152203af641" providerId="ADAL" clId="{56681FDD-0D19-4E39-B542-45C7645710CB}" dt="2021-07-19T00:35:37.999" v="423" actId="1076"/>
          <ac:spMkLst>
            <pc:docMk/>
            <pc:sldMk cId="3288625757" sldId="695"/>
            <ac:spMk id="6" creationId="{CC2FBA82-EF40-4E03-B958-F0DEB297C1A2}"/>
          </ac:spMkLst>
        </pc:spChg>
        <pc:spChg chg="mod">
          <ac:chgData name="Emma Fazlic" userId="c47ae5b4-379c-4930-884c-4152203af641" providerId="ADAL" clId="{56681FDD-0D19-4E39-B542-45C7645710CB}" dt="2021-07-19T01:26:54.752" v="620" actId="1038"/>
          <ac:spMkLst>
            <pc:docMk/>
            <pc:sldMk cId="3288625757" sldId="695"/>
            <ac:spMk id="16" creationId="{10D4E48C-22F1-4352-8E12-9BDBAAC4A652}"/>
          </ac:spMkLst>
        </pc:spChg>
        <pc:spChg chg="mod">
          <ac:chgData name="Emma Fazlic" userId="c47ae5b4-379c-4930-884c-4152203af641" providerId="ADAL" clId="{56681FDD-0D19-4E39-B542-45C7645710CB}" dt="2021-07-19T00:35:41.058" v="424" actId="1076"/>
          <ac:spMkLst>
            <pc:docMk/>
            <pc:sldMk cId="3288625757" sldId="695"/>
            <ac:spMk id="17" creationId="{90B9FEA0-6147-4195-82A9-18D062AA9020}"/>
          </ac:spMkLst>
        </pc:spChg>
        <pc:spChg chg="mod">
          <ac:chgData name="Emma Fazlic" userId="c47ae5b4-379c-4930-884c-4152203af641" providerId="ADAL" clId="{56681FDD-0D19-4E39-B542-45C7645710CB}" dt="2021-07-19T00:35:33.039" v="421" actId="1076"/>
          <ac:spMkLst>
            <pc:docMk/>
            <pc:sldMk cId="3288625757" sldId="695"/>
            <ac:spMk id="18" creationId="{CF4DD027-9B41-4A17-AB3D-DA87C188F1AB}"/>
          </ac:spMkLst>
        </pc:spChg>
        <pc:spChg chg="mod">
          <ac:chgData name="Emma Fazlic" userId="c47ae5b4-379c-4930-884c-4152203af641" providerId="ADAL" clId="{56681FDD-0D19-4E39-B542-45C7645710CB}" dt="2021-07-19T00:36:18.837" v="428" actId="1076"/>
          <ac:spMkLst>
            <pc:docMk/>
            <pc:sldMk cId="3288625757" sldId="695"/>
            <ac:spMk id="20" creationId="{BD1D3C67-4A4F-495F-8DB5-97EBE0AF342B}"/>
          </ac:spMkLst>
        </pc:spChg>
        <pc:spChg chg="mod">
          <ac:chgData name="Emma Fazlic" userId="c47ae5b4-379c-4930-884c-4152203af641" providerId="ADAL" clId="{56681FDD-0D19-4E39-B542-45C7645710CB}" dt="2021-07-19T00:35:30.007" v="420" actId="1076"/>
          <ac:spMkLst>
            <pc:docMk/>
            <pc:sldMk cId="3288625757" sldId="695"/>
            <ac:spMk id="21" creationId="{B6B941B4-07E3-4B13-A918-5DAD531D395A}"/>
          </ac:spMkLst>
        </pc:spChg>
        <pc:spChg chg="mod">
          <ac:chgData name="Emma Fazlic" userId="c47ae5b4-379c-4930-884c-4152203af641" providerId="ADAL" clId="{56681FDD-0D19-4E39-B542-45C7645710CB}" dt="2021-07-19T01:27:05.327" v="622" actId="1037"/>
          <ac:spMkLst>
            <pc:docMk/>
            <pc:sldMk cId="3288625757" sldId="695"/>
            <ac:spMk id="22" creationId="{647CD80A-2E96-4B11-877A-85D133226E0E}"/>
          </ac:spMkLst>
        </pc:spChg>
        <pc:spChg chg="mod">
          <ac:chgData name="Emma Fazlic" userId="c47ae5b4-379c-4930-884c-4152203af641" providerId="ADAL" clId="{56681FDD-0D19-4E39-B542-45C7645710CB}" dt="2021-07-19T00:36:38.867" v="429" actId="1076"/>
          <ac:spMkLst>
            <pc:docMk/>
            <pc:sldMk cId="3288625757" sldId="695"/>
            <ac:spMk id="23" creationId="{60B9689E-BC82-4651-946D-F4511488E153}"/>
          </ac:spMkLst>
        </pc:spChg>
        <pc:spChg chg="add mod">
          <ac:chgData name="Emma Fazlic" userId="c47ae5b4-379c-4930-884c-4152203af641" providerId="ADAL" clId="{56681FDD-0D19-4E39-B542-45C7645710CB}" dt="2021-07-19T00:34:53.183" v="418"/>
          <ac:spMkLst>
            <pc:docMk/>
            <pc:sldMk cId="3288625757" sldId="695"/>
            <ac:spMk id="25" creationId="{CAD0DF35-6244-4007-ACC2-F6F06415C6DB}"/>
          </ac:spMkLst>
        </pc:spChg>
        <pc:spChg chg="add mod">
          <ac:chgData name="Emma Fazlic" userId="c47ae5b4-379c-4930-884c-4152203af641" providerId="ADAL" clId="{56681FDD-0D19-4E39-B542-45C7645710CB}" dt="2021-07-19T01:27:00.126" v="621" actId="1037"/>
          <ac:spMkLst>
            <pc:docMk/>
            <pc:sldMk cId="3288625757" sldId="695"/>
            <ac:spMk id="26" creationId="{03C0384E-0893-49DB-9F9E-1A08902C696C}"/>
          </ac:spMkLst>
        </pc:spChg>
        <pc:picChg chg="mod">
          <ac:chgData name="Emma Fazlic" userId="c47ae5b4-379c-4930-884c-4152203af641" providerId="ADAL" clId="{56681FDD-0D19-4E39-B542-45C7645710CB}" dt="2021-07-19T00:32:42.744" v="392" actId="1076"/>
          <ac:picMkLst>
            <pc:docMk/>
            <pc:sldMk cId="3288625757" sldId="695"/>
            <ac:picMk id="5" creationId="{D77B16D5-93E1-412F-8419-2408826DA09A}"/>
          </ac:picMkLst>
        </pc:picChg>
        <pc:picChg chg="mod">
          <ac:chgData name="Emma Fazlic" userId="c47ae5b4-379c-4930-884c-4152203af641" providerId="ADAL" clId="{56681FDD-0D19-4E39-B542-45C7645710CB}" dt="2021-07-19T00:20:11.140" v="79" actId="1076"/>
          <ac:picMkLst>
            <pc:docMk/>
            <pc:sldMk cId="3288625757" sldId="695"/>
            <ac:picMk id="14" creationId="{5B15DD87-6C92-43EC-AE74-6BF08A0DD1CD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1:25:49.666" v="614" actId="478"/>
        <pc:sldMkLst>
          <pc:docMk/>
          <pc:sldMk cId="1929692207" sldId="704"/>
        </pc:sldMkLst>
        <pc:spChg chg="add del mod">
          <ac:chgData name="Emma Fazlic" userId="c47ae5b4-379c-4930-884c-4152203af641" providerId="ADAL" clId="{56681FDD-0D19-4E39-B542-45C7645710CB}" dt="2021-07-19T01:25:49.666" v="614" actId="478"/>
          <ac:spMkLst>
            <pc:docMk/>
            <pc:sldMk cId="1929692207" sldId="704"/>
            <ac:spMk id="3" creationId="{BF1FDC11-FA5B-4E55-BE51-CF885A65DDD1}"/>
          </ac:spMkLst>
        </pc:spChg>
        <pc:picChg chg="del">
          <ac:chgData name="Emma Fazlic" userId="c47ae5b4-379c-4930-884c-4152203af641" providerId="ADAL" clId="{56681FDD-0D19-4E39-B542-45C7645710CB}" dt="2021-07-19T01:25:45.869" v="613" actId="21"/>
          <ac:picMkLst>
            <pc:docMk/>
            <pc:sldMk cId="1929692207" sldId="704"/>
            <ac:picMk id="6" creationId="{C2C02CA2-7CA4-4A43-B090-D0057C4682AC}"/>
          </ac:picMkLst>
        </pc:picChg>
        <pc:picChg chg="add mod ord">
          <ac:chgData name="Emma Fazlic" userId="c47ae5b4-379c-4930-884c-4152203af641" providerId="ADAL" clId="{56681FDD-0D19-4E39-B542-45C7645710CB}" dt="2021-07-19T01:25:42.351" v="612" actId="167"/>
          <ac:picMkLst>
            <pc:docMk/>
            <pc:sldMk cId="1929692207" sldId="704"/>
            <ac:picMk id="10" creationId="{6EBA8543-2161-4AE2-B16C-146ED75F33DF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1:24:43.439" v="610" actId="478"/>
        <pc:sldMkLst>
          <pc:docMk/>
          <pc:sldMk cId="3101804023" sldId="711"/>
        </pc:sldMkLst>
        <pc:picChg chg="del">
          <ac:chgData name="Emma Fazlic" userId="c47ae5b4-379c-4930-884c-4152203af641" providerId="ADAL" clId="{56681FDD-0D19-4E39-B542-45C7645710CB}" dt="2021-07-19T01:23:50.454" v="602" actId="478"/>
          <ac:picMkLst>
            <pc:docMk/>
            <pc:sldMk cId="3101804023" sldId="711"/>
            <ac:picMk id="3" creationId="{5522DA15-738F-42A3-AED1-351AEB8FF9D5}"/>
          </ac:picMkLst>
        </pc:picChg>
        <pc:picChg chg="add del mod ord">
          <ac:chgData name="Emma Fazlic" userId="c47ae5b4-379c-4930-884c-4152203af641" providerId="ADAL" clId="{56681FDD-0D19-4E39-B542-45C7645710CB}" dt="2021-07-19T01:24:43.439" v="610" actId="478"/>
          <ac:picMkLst>
            <pc:docMk/>
            <pc:sldMk cId="3101804023" sldId="711"/>
            <ac:picMk id="4" creationId="{46CFCF7E-45C7-410F-9BDF-013F61A6DF1D}"/>
          </ac:picMkLst>
        </pc:picChg>
        <pc:picChg chg="add mod ord">
          <ac:chgData name="Emma Fazlic" userId="c47ae5b4-379c-4930-884c-4152203af641" providerId="ADAL" clId="{56681FDD-0D19-4E39-B542-45C7645710CB}" dt="2021-07-19T01:24:41.071" v="608" actId="167"/>
          <ac:picMkLst>
            <pc:docMk/>
            <pc:sldMk cId="3101804023" sldId="711"/>
            <ac:picMk id="6" creationId="{7DA13CBF-2AFD-4974-8F60-625F762A40C6}"/>
          </ac:picMkLst>
        </pc:picChg>
      </pc:sldChg>
      <pc:sldChg chg="modSp mod">
        <pc:chgData name="Emma Fazlic" userId="c47ae5b4-379c-4930-884c-4152203af641" providerId="ADAL" clId="{56681FDD-0D19-4E39-B542-45C7645710CB}" dt="2021-07-19T01:11:16.365" v="557" actId="1038"/>
        <pc:sldMkLst>
          <pc:docMk/>
          <pc:sldMk cId="193181582" sldId="715"/>
        </pc:sldMkLst>
        <pc:spChg chg="mod">
          <ac:chgData name="Emma Fazlic" userId="c47ae5b4-379c-4930-884c-4152203af641" providerId="ADAL" clId="{56681FDD-0D19-4E39-B542-45C7645710CB}" dt="2021-07-19T01:11:16.365" v="557" actId="1038"/>
          <ac:spMkLst>
            <pc:docMk/>
            <pc:sldMk cId="193181582" sldId="715"/>
            <ac:spMk id="8" creationId="{7BC601E3-555B-4A81-9409-9CDCF73AADDE}"/>
          </ac:spMkLst>
        </pc:spChg>
      </pc:sldChg>
      <pc:sldChg chg="addSp delSp modSp mod">
        <pc:chgData name="Emma Fazlic" userId="c47ae5b4-379c-4930-884c-4152203af641" providerId="ADAL" clId="{56681FDD-0D19-4E39-B542-45C7645710CB}" dt="2021-07-19T01:26:24.527" v="619" actId="1037"/>
        <pc:sldMkLst>
          <pc:docMk/>
          <pc:sldMk cId="2034406376" sldId="741"/>
        </pc:sldMkLst>
        <pc:spChg chg="mod">
          <ac:chgData name="Emma Fazlic" userId="c47ae5b4-379c-4930-884c-4152203af641" providerId="ADAL" clId="{56681FDD-0D19-4E39-B542-45C7645710CB}" dt="2021-07-19T01:26:24.527" v="619" actId="1037"/>
          <ac:spMkLst>
            <pc:docMk/>
            <pc:sldMk cId="2034406376" sldId="741"/>
            <ac:spMk id="8" creationId="{7BC601E3-555B-4A81-9409-9CDCF73AADDE}"/>
          </ac:spMkLst>
        </pc:spChg>
        <pc:picChg chg="add mod ord">
          <ac:chgData name="Emma Fazlic" userId="c47ae5b4-379c-4930-884c-4152203af641" providerId="ADAL" clId="{56681FDD-0D19-4E39-B542-45C7645710CB}" dt="2021-07-19T01:26:04.619" v="616" actId="167"/>
          <ac:picMkLst>
            <pc:docMk/>
            <pc:sldMk cId="2034406376" sldId="741"/>
            <ac:picMk id="6" creationId="{E5D09794-B327-4EBC-AE69-CF6615FE8AD7}"/>
          </ac:picMkLst>
        </pc:picChg>
        <pc:picChg chg="del">
          <ac:chgData name="Emma Fazlic" userId="c47ae5b4-379c-4930-884c-4152203af641" providerId="ADAL" clId="{56681FDD-0D19-4E39-B542-45C7645710CB}" dt="2021-07-19T01:26:07.007" v="617" actId="478"/>
          <ac:picMkLst>
            <pc:docMk/>
            <pc:sldMk cId="2034406376" sldId="741"/>
            <ac:picMk id="10" creationId="{6056ADDA-41FA-44BF-845A-7C625A5C4098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1:18:11.074" v="562" actId="478"/>
        <pc:sldMkLst>
          <pc:docMk/>
          <pc:sldMk cId="1179166883" sldId="742"/>
        </pc:sldMkLst>
        <pc:picChg chg="add mod ord">
          <ac:chgData name="Emma Fazlic" userId="c47ae5b4-379c-4930-884c-4152203af641" providerId="ADAL" clId="{56681FDD-0D19-4E39-B542-45C7645710CB}" dt="2021-07-19T01:18:09.290" v="561" actId="167"/>
          <ac:picMkLst>
            <pc:docMk/>
            <pc:sldMk cId="1179166883" sldId="742"/>
            <ac:picMk id="3" creationId="{2E845367-9B42-4A5B-ADF8-6FD9A8FACE5B}"/>
          </ac:picMkLst>
        </pc:picChg>
        <pc:picChg chg="del">
          <ac:chgData name="Emma Fazlic" userId="c47ae5b4-379c-4930-884c-4152203af641" providerId="ADAL" clId="{56681FDD-0D19-4E39-B542-45C7645710CB}" dt="2021-07-19T01:18:11.074" v="562" actId="478"/>
          <ac:picMkLst>
            <pc:docMk/>
            <pc:sldMk cId="1179166883" sldId="742"/>
            <ac:picMk id="8" creationId="{A70C2E26-DCBC-48CC-9BF9-3B524A5A6719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1:23:14.203" v="593" actId="1076"/>
        <pc:sldMkLst>
          <pc:docMk/>
          <pc:sldMk cId="1735436913" sldId="744"/>
        </pc:sldMkLst>
        <pc:spChg chg="add del mod">
          <ac:chgData name="Emma Fazlic" userId="c47ae5b4-379c-4930-884c-4152203af641" providerId="ADAL" clId="{56681FDD-0D19-4E39-B542-45C7645710CB}" dt="2021-07-19T01:22:02.375" v="574" actId="478"/>
          <ac:spMkLst>
            <pc:docMk/>
            <pc:sldMk cId="1735436913" sldId="744"/>
            <ac:spMk id="6" creationId="{C15E1A05-8F5C-44A1-9CAF-F78D31214313}"/>
          </ac:spMkLst>
        </pc:spChg>
        <pc:spChg chg="mod">
          <ac:chgData name="Emma Fazlic" userId="c47ae5b4-379c-4930-884c-4152203af641" providerId="ADAL" clId="{56681FDD-0D19-4E39-B542-45C7645710CB}" dt="2021-07-19T01:22:29.262" v="581" actId="14100"/>
          <ac:spMkLst>
            <pc:docMk/>
            <pc:sldMk cId="1735436913" sldId="744"/>
            <ac:spMk id="9" creationId="{85A1247E-24ED-4748-BE22-A8026132BCD7}"/>
          </ac:spMkLst>
        </pc:spChg>
        <pc:picChg chg="add del mod">
          <ac:chgData name="Emma Fazlic" userId="c47ae5b4-379c-4930-884c-4152203af641" providerId="ADAL" clId="{56681FDD-0D19-4E39-B542-45C7645710CB}" dt="2021-07-19T01:20:46.879" v="569" actId="478"/>
          <ac:picMkLst>
            <pc:docMk/>
            <pc:sldMk cId="1735436913" sldId="744"/>
            <ac:picMk id="3" creationId="{61BA6758-DFD7-4BE2-9924-E80C5B6CD807}"/>
          </ac:picMkLst>
        </pc:picChg>
        <pc:picChg chg="add del mod">
          <ac:chgData name="Emma Fazlic" userId="c47ae5b4-379c-4930-884c-4152203af641" providerId="ADAL" clId="{56681FDD-0D19-4E39-B542-45C7645710CB}" dt="2021-07-19T01:22:02.375" v="574" actId="478"/>
          <ac:picMkLst>
            <pc:docMk/>
            <pc:sldMk cId="1735436913" sldId="744"/>
            <ac:picMk id="5" creationId="{09B6F16A-4133-4BB7-9440-F3EB6E9C876D}"/>
          </ac:picMkLst>
        </pc:picChg>
        <pc:picChg chg="del">
          <ac:chgData name="Emma Fazlic" userId="c47ae5b4-379c-4930-884c-4152203af641" providerId="ADAL" clId="{56681FDD-0D19-4E39-B542-45C7645710CB}" dt="2021-07-19T01:18:29.699" v="563" actId="478"/>
          <ac:picMkLst>
            <pc:docMk/>
            <pc:sldMk cId="1735436913" sldId="744"/>
            <ac:picMk id="7" creationId="{C2159041-05A6-4110-91A3-A1B580BA0A9A}"/>
          </ac:picMkLst>
        </pc:picChg>
        <pc:picChg chg="add del mod">
          <ac:chgData name="Emma Fazlic" userId="c47ae5b4-379c-4930-884c-4152203af641" providerId="ADAL" clId="{56681FDD-0D19-4E39-B542-45C7645710CB}" dt="2021-07-19T01:22:26.471" v="580" actId="478"/>
          <ac:picMkLst>
            <pc:docMk/>
            <pc:sldMk cId="1735436913" sldId="744"/>
            <ac:picMk id="10" creationId="{077BF729-A252-4B79-83AA-87EF34DAC6D6}"/>
          </ac:picMkLst>
        </pc:picChg>
        <pc:picChg chg="add del mod">
          <ac:chgData name="Emma Fazlic" userId="c47ae5b4-379c-4930-884c-4152203af641" providerId="ADAL" clId="{56681FDD-0D19-4E39-B542-45C7645710CB}" dt="2021-07-19T01:23:07.839" v="589" actId="478"/>
          <ac:picMkLst>
            <pc:docMk/>
            <pc:sldMk cId="1735436913" sldId="744"/>
            <ac:picMk id="12" creationId="{D2EAE725-BF67-47D2-8D2B-D4841420B3E9}"/>
          </ac:picMkLst>
        </pc:picChg>
        <pc:picChg chg="add mod">
          <ac:chgData name="Emma Fazlic" userId="c47ae5b4-379c-4930-884c-4152203af641" providerId="ADAL" clId="{56681FDD-0D19-4E39-B542-45C7645710CB}" dt="2021-07-19T01:23:14.203" v="593" actId="1076"/>
          <ac:picMkLst>
            <pc:docMk/>
            <pc:sldMk cId="1735436913" sldId="744"/>
            <ac:picMk id="17" creationId="{C351AF6A-153F-4D96-8FA4-1B40A4690C5A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0:45:08.109" v="443" actId="1076"/>
        <pc:sldMkLst>
          <pc:docMk/>
          <pc:sldMk cId="2974474839" sldId="747"/>
        </pc:sldMkLst>
        <pc:picChg chg="add mod">
          <ac:chgData name="Emma Fazlic" userId="c47ae5b4-379c-4930-884c-4152203af641" providerId="ADAL" clId="{56681FDD-0D19-4E39-B542-45C7645710CB}" dt="2021-07-19T00:45:08.109" v="443" actId="1076"/>
          <ac:picMkLst>
            <pc:docMk/>
            <pc:sldMk cId="2974474839" sldId="747"/>
            <ac:picMk id="3" creationId="{5ED8D1F7-4A5B-4446-B83D-901F1B59EAB6}"/>
          </ac:picMkLst>
        </pc:picChg>
        <pc:picChg chg="del">
          <ac:chgData name="Emma Fazlic" userId="c47ae5b4-379c-4930-884c-4152203af641" providerId="ADAL" clId="{56681FDD-0D19-4E39-B542-45C7645710CB}" dt="2021-07-19T00:44:16.017" v="438" actId="478"/>
          <ac:picMkLst>
            <pc:docMk/>
            <pc:sldMk cId="2974474839" sldId="747"/>
            <ac:picMk id="7" creationId="{5C39D209-F107-447B-960D-91E73AE54228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0:47:17.473" v="452" actId="14100"/>
        <pc:sldMkLst>
          <pc:docMk/>
          <pc:sldMk cId="1261920195" sldId="749"/>
        </pc:sldMkLst>
        <pc:picChg chg="del">
          <ac:chgData name="Emma Fazlic" userId="c47ae5b4-379c-4930-884c-4152203af641" providerId="ADAL" clId="{56681FDD-0D19-4E39-B542-45C7645710CB}" dt="2021-07-19T00:45:37.070" v="444" actId="478"/>
          <ac:picMkLst>
            <pc:docMk/>
            <pc:sldMk cId="1261920195" sldId="749"/>
            <ac:picMk id="3" creationId="{6C6CEDE7-904A-4BD3-8CAD-071FBC83B138}"/>
          </ac:picMkLst>
        </pc:picChg>
        <pc:picChg chg="add del mod">
          <ac:chgData name="Emma Fazlic" userId="c47ae5b4-379c-4930-884c-4152203af641" providerId="ADAL" clId="{56681FDD-0D19-4E39-B542-45C7645710CB}" dt="2021-07-19T00:46:46.499" v="446" actId="478"/>
          <ac:picMkLst>
            <pc:docMk/>
            <pc:sldMk cId="1261920195" sldId="749"/>
            <ac:picMk id="4" creationId="{873DA9F4-D3EF-4DA3-A414-714B36EACE5D}"/>
          </ac:picMkLst>
        </pc:picChg>
        <pc:picChg chg="add mod">
          <ac:chgData name="Emma Fazlic" userId="c47ae5b4-379c-4930-884c-4152203af641" providerId="ADAL" clId="{56681FDD-0D19-4E39-B542-45C7645710CB}" dt="2021-07-19T00:47:17.473" v="452" actId="14100"/>
          <ac:picMkLst>
            <pc:docMk/>
            <pc:sldMk cId="1261920195" sldId="749"/>
            <ac:picMk id="6" creationId="{1B003B2C-DD5F-4633-95B1-FA2D54F24794}"/>
          </ac:picMkLst>
        </pc:picChg>
        <pc:picChg chg="mod">
          <ac:chgData name="Emma Fazlic" userId="c47ae5b4-379c-4930-884c-4152203af641" providerId="ADAL" clId="{56681FDD-0D19-4E39-B542-45C7645710CB}" dt="2021-07-19T00:47:14.733" v="451" actId="1076"/>
          <ac:picMkLst>
            <pc:docMk/>
            <pc:sldMk cId="1261920195" sldId="749"/>
            <ac:picMk id="16" creationId="{4346C5A9-E35E-48BE-A5FC-3D4F27C13617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0:49:57.714" v="458" actId="1076"/>
        <pc:sldMkLst>
          <pc:docMk/>
          <pc:sldMk cId="3965778564" sldId="750"/>
        </pc:sldMkLst>
        <pc:picChg chg="del">
          <ac:chgData name="Emma Fazlic" userId="c47ae5b4-379c-4930-884c-4152203af641" providerId="ADAL" clId="{56681FDD-0D19-4E39-B542-45C7645710CB}" dt="2021-07-19T00:49:23.010" v="453" actId="478"/>
          <ac:picMkLst>
            <pc:docMk/>
            <pc:sldMk cId="3965778564" sldId="750"/>
            <ac:picMk id="3" creationId="{81C2C3CE-BF1D-44F0-96D1-513ED25145B1}"/>
          </ac:picMkLst>
        </pc:picChg>
        <pc:picChg chg="add mod">
          <ac:chgData name="Emma Fazlic" userId="c47ae5b4-379c-4930-884c-4152203af641" providerId="ADAL" clId="{56681FDD-0D19-4E39-B542-45C7645710CB}" dt="2021-07-19T00:49:57.714" v="458" actId="1076"/>
          <ac:picMkLst>
            <pc:docMk/>
            <pc:sldMk cId="3965778564" sldId="750"/>
            <ac:picMk id="4" creationId="{2694504B-C0B8-463F-BF14-E01682785E10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0:53:29.361" v="483" actId="1076"/>
        <pc:sldMkLst>
          <pc:docMk/>
          <pc:sldMk cId="344455258" sldId="751"/>
        </pc:sldMkLst>
        <pc:picChg chg="del">
          <ac:chgData name="Emma Fazlic" userId="c47ae5b4-379c-4930-884c-4152203af641" providerId="ADAL" clId="{56681FDD-0D19-4E39-B542-45C7645710CB}" dt="2021-07-19T00:50:06.618" v="459" actId="478"/>
          <ac:picMkLst>
            <pc:docMk/>
            <pc:sldMk cId="344455258" sldId="751"/>
            <ac:picMk id="3" creationId="{E6F1C22B-5EA4-4755-AE48-7B29DFC0F0AB}"/>
          </ac:picMkLst>
        </pc:picChg>
        <pc:picChg chg="add del mod">
          <ac:chgData name="Emma Fazlic" userId="c47ae5b4-379c-4930-884c-4152203af641" providerId="ADAL" clId="{56681FDD-0D19-4E39-B542-45C7645710CB}" dt="2021-07-19T00:51:02.308" v="461" actId="478"/>
          <ac:picMkLst>
            <pc:docMk/>
            <pc:sldMk cId="344455258" sldId="751"/>
            <ac:picMk id="4" creationId="{984393D4-D8F3-42CB-A918-35C61E40CA72}"/>
          </ac:picMkLst>
        </pc:picChg>
        <pc:picChg chg="add del mod">
          <ac:chgData name="Emma Fazlic" userId="c47ae5b4-379c-4930-884c-4152203af641" providerId="ADAL" clId="{56681FDD-0D19-4E39-B542-45C7645710CB}" dt="2021-07-19T00:51:50.900" v="463" actId="478"/>
          <ac:picMkLst>
            <pc:docMk/>
            <pc:sldMk cId="344455258" sldId="751"/>
            <ac:picMk id="6" creationId="{9583B618-15B8-4958-A0AD-D4F01813EECA}"/>
          </ac:picMkLst>
        </pc:picChg>
        <pc:picChg chg="add del mod">
          <ac:chgData name="Emma Fazlic" userId="c47ae5b4-379c-4930-884c-4152203af641" providerId="ADAL" clId="{56681FDD-0D19-4E39-B542-45C7645710CB}" dt="2021-07-19T00:52:29.437" v="469" actId="478"/>
          <ac:picMkLst>
            <pc:docMk/>
            <pc:sldMk cId="344455258" sldId="751"/>
            <ac:picMk id="8" creationId="{7735BA57-CB0E-49CC-BB77-B6F61F31130C}"/>
          </ac:picMkLst>
        </pc:picChg>
        <pc:picChg chg="add del mod">
          <ac:chgData name="Emma Fazlic" userId="c47ae5b4-379c-4930-884c-4152203af641" providerId="ADAL" clId="{56681FDD-0D19-4E39-B542-45C7645710CB}" dt="2021-07-19T00:53:04.712" v="473" actId="478"/>
          <ac:picMkLst>
            <pc:docMk/>
            <pc:sldMk cId="344455258" sldId="751"/>
            <ac:picMk id="10" creationId="{3D35CD4F-8014-4AFA-BAA5-7C2855EB6618}"/>
          </ac:picMkLst>
        </pc:picChg>
        <pc:picChg chg="add mod">
          <ac:chgData name="Emma Fazlic" userId="c47ae5b4-379c-4930-884c-4152203af641" providerId="ADAL" clId="{56681FDD-0D19-4E39-B542-45C7645710CB}" dt="2021-07-19T00:53:29.361" v="483" actId="1076"/>
          <ac:picMkLst>
            <pc:docMk/>
            <pc:sldMk cId="344455258" sldId="751"/>
            <ac:picMk id="12" creationId="{05F01596-97B2-4439-8F60-8A5164572D27}"/>
          </ac:picMkLst>
        </pc:picChg>
        <pc:picChg chg="mod">
          <ac:chgData name="Emma Fazlic" userId="c47ae5b4-379c-4930-884c-4152203af641" providerId="ADAL" clId="{56681FDD-0D19-4E39-B542-45C7645710CB}" dt="2021-07-19T00:53:24.666" v="481" actId="1076"/>
          <ac:picMkLst>
            <pc:docMk/>
            <pc:sldMk cId="344455258" sldId="751"/>
            <ac:picMk id="16" creationId="{4346C5A9-E35E-48BE-A5FC-3D4F27C13617}"/>
          </ac:picMkLst>
        </pc:picChg>
      </pc:sldChg>
      <pc:sldChg chg="addSp modSp mod">
        <pc:chgData name="Emma Fazlic" userId="c47ae5b4-379c-4930-884c-4152203af641" providerId="ADAL" clId="{56681FDD-0D19-4E39-B542-45C7645710CB}" dt="2021-07-19T00:55:42.343" v="497" actId="1076"/>
        <pc:sldMkLst>
          <pc:docMk/>
          <pc:sldMk cId="1030090499" sldId="753"/>
        </pc:sldMkLst>
        <pc:picChg chg="add mod">
          <ac:chgData name="Emma Fazlic" userId="c47ae5b4-379c-4930-884c-4152203af641" providerId="ADAL" clId="{56681FDD-0D19-4E39-B542-45C7645710CB}" dt="2021-07-19T00:55:42.343" v="497" actId="1076"/>
          <ac:picMkLst>
            <pc:docMk/>
            <pc:sldMk cId="1030090499" sldId="753"/>
            <ac:picMk id="3" creationId="{E8781D2D-C40B-4F75-A1AC-253988C2BFDE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0:54:46.572" v="490" actId="14100"/>
        <pc:sldMkLst>
          <pc:docMk/>
          <pc:sldMk cId="3129487004" sldId="754"/>
        </pc:sldMkLst>
        <pc:picChg chg="add mod">
          <ac:chgData name="Emma Fazlic" userId="c47ae5b4-379c-4930-884c-4152203af641" providerId="ADAL" clId="{56681FDD-0D19-4E39-B542-45C7645710CB}" dt="2021-07-19T00:54:46.572" v="490" actId="14100"/>
          <ac:picMkLst>
            <pc:docMk/>
            <pc:sldMk cId="3129487004" sldId="754"/>
            <ac:picMk id="3" creationId="{F53AD5B2-9183-414E-A62D-37D6067E6F7C}"/>
          </ac:picMkLst>
        </pc:picChg>
        <pc:picChg chg="del">
          <ac:chgData name="Emma Fazlic" userId="c47ae5b4-379c-4930-884c-4152203af641" providerId="ADAL" clId="{56681FDD-0D19-4E39-B542-45C7645710CB}" dt="2021-07-19T00:54:21.830" v="484" actId="478"/>
          <ac:picMkLst>
            <pc:docMk/>
            <pc:sldMk cId="3129487004" sldId="754"/>
            <ac:picMk id="7" creationId="{33A2587E-0B61-43F8-BD4F-A97E712057F0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0:56:48.189" v="505" actId="1076"/>
        <pc:sldMkLst>
          <pc:docMk/>
          <pc:sldMk cId="2785011820" sldId="755"/>
        </pc:sldMkLst>
        <pc:spChg chg="mod">
          <ac:chgData name="Emma Fazlic" userId="c47ae5b4-379c-4930-884c-4152203af641" providerId="ADAL" clId="{56681FDD-0D19-4E39-B542-45C7645710CB}" dt="2021-07-19T00:55:59.306" v="498" actId="1076"/>
          <ac:spMkLst>
            <pc:docMk/>
            <pc:sldMk cId="2785011820" sldId="755"/>
            <ac:spMk id="17" creationId="{BECB82ED-4285-4714-AE03-A81B2B6AE0DD}"/>
          </ac:spMkLst>
        </pc:spChg>
        <pc:picChg chg="add mod">
          <ac:chgData name="Emma Fazlic" userId="c47ae5b4-379c-4930-884c-4152203af641" providerId="ADAL" clId="{56681FDD-0D19-4E39-B542-45C7645710CB}" dt="2021-07-19T00:56:48.189" v="505" actId="1076"/>
          <ac:picMkLst>
            <pc:docMk/>
            <pc:sldMk cId="2785011820" sldId="755"/>
            <ac:picMk id="3" creationId="{8660456A-DFEC-462C-89B4-BC0191F040D1}"/>
          </ac:picMkLst>
        </pc:picChg>
        <pc:picChg chg="del">
          <ac:chgData name="Emma Fazlic" userId="c47ae5b4-379c-4930-884c-4152203af641" providerId="ADAL" clId="{56681FDD-0D19-4E39-B542-45C7645710CB}" dt="2021-07-19T00:56:04.003" v="499" actId="478"/>
          <ac:picMkLst>
            <pc:docMk/>
            <pc:sldMk cId="2785011820" sldId="755"/>
            <ac:picMk id="6" creationId="{6B88C2EF-BE02-4648-9CC4-E605B5360625}"/>
          </ac:picMkLst>
        </pc:picChg>
      </pc:sldChg>
      <pc:sldChg chg="addSp modSp mod">
        <pc:chgData name="Emma Fazlic" userId="c47ae5b4-379c-4930-884c-4152203af641" providerId="ADAL" clId="{56681FDD-0D19-4E39-B542-45C7645710CB}" dt="2021-07-19T00:59:21.666" v="518" actId="1076"/>
        <pc:sldMkLst>
          <pc:docMk/>
          <pc:sldMk cId="1099863767" sldId="756"/>
        </pc:sldMkLst>
        <pc:spChg chg="mod">
          <ac:chgData name="Emma Fazlic" userId="c47ae5b4-379c-4930-884c-4152203af641" providerId="ADAL" clId="{56681FDD-0D19-4E39-B542-45C7645710CB}" dt="2021-07-19T00:59:21.666" v="518" actId="1076"/>
          <ac:spMkLst>
            <pc:docMk/>
            <pc:sldMk cId="1099863767" sldId="756"/>
            <ac:spMk id="17" creationId="{BECB82ED-4285-4714-AE03-A81B2B6AE0DD}"/>
          </ac:spMkLst>
        </pc:spChg>
        <pc:picChg chg="add mod">
          <ac:chgData name="Emma Fazlic" userId="c47ae5b4-379c-4930-884c-4152203af641" providerId="ADAL" clId="{56681FDD-0D19-4E39-B542-45C7645710CB}" dt="2021-07-19T00:59:14.657" v="515" actId="1076"/>
          <ac:picMkLst>
            <pc:docMk/>
            <pc:sldMk cId="1099863767" sldId="756"/>
            <ac:picMk id="3" creationId="{DB9C5280-73B7-4564-BDB9-CE6B3E8A422F}"/>
          </ac:picMkLst>
        </pc:picChg>
        <pc:picChg chg="mod">
          <ac:chgData name="Emma Fazlic" userId="c47ae5b4-379c-4930-884c-4152203af641" providerId="ADAL" clId="{56681FDD-0D19-4E39-B542-45C7645710CB}" dt="2021-07-19T00:59:17.937" v="517" actId="1076"/>
          <ac:picMkLst>
            <pc:docMk/>
            <pc:sldMk cId="1099863767" sldId="756"/>
            <ac:picMk id="16" creationId="{4346C5A9-E35E-48BE-A5FC-3D4F27C13617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1:04:03.589" v="523" actId="14100"/>
        <pc:sldMkLst>
          <pc:docMk/>
          <pc:sldMk cId="647897566" sldId="757"/>
        </pc:sldMkLst>
        <pc:picChg chg="del">
          <ac:chgData name="Emma Fazlic" userId="c47ae5b4-379c-4930-884c-4152203af641" providerId="ADAL" clId="{56681FDD-0D19-4E39-B542-45C7645710CB}" dt="2021-07-19T01:03:19.763" v="519" actId="478"/>
          <ac:picMkLst>
            <pc:docMk/>
            <pc:sldMk cId="647897566" sldId="757"/>
            <ac:picMk id="3" creationId="{6B31A1FD-ED4E-4EA3-B10C-57A84EC61CED}"/>
          </ac:picMkLst>
        </pc:picChg>
        <pc:picChg chg="add mod">
          <ac:chgData name="Emma Fazlic" userId="c47ae5b4-379c-4930-884c-4152203af641" providerId="ADAL" clId="{56681FDD-0D19-4E39-B542-45C7645710CB}" dt="2021-07-19T01:04:03.589" v="523" actId="14100"/>
          <ac:picMkLst>
            <pc:docMk/>
            <pc:sldMk cId="647897566" sldId="757"/>
            <ac:picMk id="4" creationId="{B1CC2D85-A1FC-4FAA-BA8C-89B0933D2453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1:23:23.962" v="597" actId="1076"/>
        <pc:sldMkLst>
          <pc:docMk/>
          <pc:sldMk cId="3164539636" sldId="764"/>
        </pc:sldMkLst>
        <pc:picChg chg="del">
          <ac:chgData name="Emma Fazlic" userId="c47ae5b4-379c-4930-884c-4152203af641" providerId="ADAL" clId="{56681FDD-0D19-4E39-B542-45C7645710CB}" dt="2021-07-19T01:05:51.071" v="525" actId="478"/>
          <ac:picMkLst>
            <pc:docMk/>
            <pc:sldMk cId="3164539636" sldId="764"/>
            <ac:picMk id="3" creationId="{33D8B067-87D1-4CC1-B04E-C49B5B9FDC13}"/>
          </ac:picMkLst>
        </pc:picChg>
        <pc:picChg chg="add del mod">
          <ac:chgData name="Emma Fazlic" userId="c47ae5b4-379c-4930-884c-4152203af641" providerId="ADAL" clId="{56681FDD-0D19-4E39-B542-45C7645710CB}" dt="2021-07-19T01:06:24.812" v="531" actId="478"/>
          <ac:picMkLst>
            <pc:docMk/>
            <pc:sldMk cId="3164539636" sldId="764"/>
            <ac:picMk id="4" creationId="{597ED778-A3FB-4D76-9DEC-E70BF0A6167A}"/>
          </ac:picMkLst>
        </pc:picChg>
        <pc:picChg chg="add del mod">
          <ac:chgData name="Emma Fazlic" userId="c47ae5b4-379c-4930-884c-4152203af641" providerId="ADAL" clId="{56681FDD-0D19-4E39-B542-45C7645710CB}" dt="2021-07-19T01:07:05.186" v="535" actId="478"/>
          <ac:picMkLst>
            <pc:docMk/>
            <pc:sldMk cId="3164539636" sldId="764"/>
            <ac:picMk id="8" creationId="{E1F61984-451C-4346-A027-1AFA447C7B80}"/>
          </ac:picMkLst>
        </pc:picChg>
        <pc:picChg chg="add del mod">
          <ac:chgData name="Emma Fazlic" userId="c47ae5b4-379c-4930-884c-4152203af641" providerId="ADAL" clId="{56681FDD-0D19-4E39-B542-45C7645710CB}" dt="2021-07-19T01:07:28.608" v="537" actId="478"/>
          <ac:picMkLst>
            <pc:docMk/>
            <pc:sldMk cId="3164539636" sldId="764"/>
            <ac:picMk id="10" creationId="{728D6AC0-0659-4459-9834-6CE0368CBC40}"/>
          </ac:picMkLst>
        </pc:picChg>
        <pc:picChg chg="add del mod">
          <ac:chgData name="Emma Fazlic" userId="c47ae5b4-379c-4930-884c-4152203af641" providerId="ADAL" clId="{56681FDD-0D19-4E39-B542-45C7645710CB}" dt="2021-07-19T01:07:59.384" v="541" actId="478"/>
          <ac:picMkLst>
            <pc:docMk/>
            <pc:sldMk cId="3164539636" sldId="764"/>
            <ac:picMk id="12" creationId="{9DED2E78-8148-40C4-8743-A89529AC6A2C}"/>
          </ac:picMkLst>
        </pc:picChg>
        <pc:picChg chg="add del mod">
          <ac:chgData name="Emma Fazlic" userId="c47ae5b4-379c-4930-884c-4152203af641" providerId="ADAL" clId="{56681FDD-0D19-4E39-B542-45C7645710CB}" dt="2021-07-19T01:10:06.311" v="552" actId="21"/>
          <ac:picMkLst>
            <pc:docMk/>
            <pc:sldMk cId="3164539636" sldId="764"/>
            <ac:picMk id="14" creationId="{661E5B31-6569-40BF-8B17-A99D88740047}"/>
          </ac:picMkLst>
        </pc:picChg>
        <pc:picChg chg="add del mod">
          <ac:chgData name="Emma Fazlic" userId="c47ae5b4-379c-4930-884c-4152203af641" providerId="ADAL" clId="{56681FDD-0D19-4E39-B542-45C7645710CB}" dt="2021-07-19T01:23:05.689" v="588" actId="21"/>
          <ac:picMkLst>
            <pc:docMk/>
            <pc:sldMk cId="3164539636" sldId="764"/>
            <ac:picMk id="17" creationId="{7DB2231A-A243-4A67-B3FF-4946F056460C}"/>
          </ac:picMkLst>
        </pc:picChg>
        <pc:picChg chg="add mod">
          <ac:chgData name="Emma Fazlic" userId="c47ae5b4-379c-4930-884c-4152203af641" providerId="ADAL" clId="{56681FDD-0D19-4E39-B542-45C7645710CB}" dt="2021-07-19T01:23:23.962" v="597" actId="1076"/>
          <ac:picMkLst>
            <pc:docMk/>
            <pc:sldMk cId="3164539636" sldId="764"/>
            <ac:picMk id="20" creationId="{E21858E5-DD50-4063-AC6F-88944BCD2BE8}"/>
          </ac:picMkLst>
        </pc:picChg>
      </pc:sldChg>
      <pc:sldChg chg="addSp delSp modSp mod">
        <pc:chgData name="Emma Fazlic" userId="c47ae5b4-379c-4930-884c-4152203af641" providerId="ADAL" clId="{56681FDD-0D19-4E39-B542-45C7645710CB}" dt="2021-07-19T00:43:58.148" v="437" actId="1076"/>
        <pc:sldMkLst>
          <pc:docMk/>
          <pc:sldMk cId="2304092555" sldId="767"/>
        </pc:sldMkLst>
        <pc:picChg chg="del">
          <ac:chgData name="Emma Fazlic" userId="c47ae5b4-379c-4930-884c-4152203af641" providerId="ADAL" clId="{56681FDD-0D19-4E39-B542-45C7645710CB}" dt="2021-07-19T00:40:50.835" v="432" actId="478"/>
          <ac:picMkLst>
            <pc:docMk/>
            <pc:sldMk cId="2304092555" sldId="767"/>
            <ac:picMk id="3" creationId="{72A179AC-637D-4D75-ABC4-41A1A06E2D86}"/>
          </ac:picMkLst>
        </pc:picChg>
        <pc:picChg chg="add mod">
          <ac:chgData name="Emma Fazlic" userId="c47ae5b4-379c-4930-884c-4152203af641" providerId="ADAL" clId="{56681FDD-0D19-4E39-B542-45C7645710CB}" dt="2021-07-19T00:43:58.148" v="437" actId="1076"/>
          <ac:picMkLst>
            <pc:docMk/>
            <pc:sldMk cId="2304092555" sldId="767"/>
            <ac:picMk id="4" creationId="{29B3F78F-0898-4BDA-A753-5FD786A5FB5A}"/>
          </ac:picMkLst>
        </pc:picChg>
      </pc:sldChg>
    </pc:docChg>
  </pc:docChgLst>
  <pc:docChgLst>
    <pc:chgData name="Lorraine Wilson" userId="S::lorraine@keyba.com.au::b0601d33-e7f8-4fe1-9a9d-af2ea4e3c377" providerId="AD" clId="Web-{D37D456A-2271-8EA1-F41A-23A34F3333E9}"/>
    <pc:docChg chg="modSld">
      <pc:chgData name="Lorraine Wilson" userId="S::lorraine@keyba.com.au::b0601d33-e7f8-4fe1-9a9d-af2ea4e3c377" providerId="AD" clId="Web-{D37D456A-2271-8EA1-F41A-23A34F3333E9}" dt="2021-07-18T05:39:11.934" v="44" actId="20577"/>
      <pc:docMkLst>
        <pc:docMk/>
      </pc:docMkLst>
      <pc:sldChg chg="modSp">
        <pc:chgData name="Lorraine Wilson" userId="S::lorraine@keyba.com.au::b0601d33-e7f8-4fe1-9a9d-af2ea4e3c377" providerId="AD" clId="Web-{D37D456A-2271-8EA1-F41A-23A34F3333E9}" dt="2021-07-18T05:33:35.304" v="25" actId="20577"/>
        <pc:sldMkLst>
          <pc:docMk/>
          <pc:sldMk cId="2974474839" sldId="747"/>
        </pc:sldMkLst>
        <pc:spChg chg="mod">
          <ac:chgData name="Lorraine Wilson" userId="S::lorraine@keyba.com.au::b0601d33-e7f8-4fe1-9a9d-af2ea4e3c377" providerId="AD" clId="Web-{D37D456A-2271-8EA1-F41A-23A34F3333E9}" dt="2021-07-18T05:33:35.304" v="25" actId="20577"/>
          <ac:spMkLst>
            <pc:docMk/>
            <pc:sldMk cId="2974474839" sldId="747"/>
            <ac:spMk id="8" creationId="{CC9A41F8-80D1-4F46-A6D6-0FEE06086A37}"/>
          </ac:spMkLst>
        </pc:spChg>
      </pc:sldChg>
      <pc:sldChg chg="modSp">
        <pc:chgData name="Lorraine Wilson" userId="S::lorraine@keyba.com.au::b0601d33-e7f8-4fe1-9a9d-af2ea4e3c377" providerId="AD" clId="Web-{D37D456A-2271-8EA1-F41A-23A34F3333E9}" dt="2021-07-18T05:35:10.132" v="27" actId="20577"/>
        <pc:sldMkLst>
          <pc:docMk/>
          <pc:sldMk cId="1261920195" sldId="749"/>
        </pc:sldMkLst>
        <pc:spChg chg="mod">
          <ac:chgData name="Lorraine Wilson" userId="S::lorraine@keyba.com.au::b0601d33-e7f8-4fe1-9a9d-af2ea4e3c377" providerId="AD" clId="Web-{D37D456A-2271-8EA1-F41A-23A34F3333E9}" dt="2021-07-18T05:35:10.132" v="27" actId="20577"/>
          <ac:spMkLst>
            <pc:docMk/>
            <pc:sldMk cId="1261920195" sldId="749"/>
            <ac:spMk id="17" creationId="{BECB82ED-4285-4714-AE03-A81B2B6AE0DD}"/>
          </ac:spMkLst>
        </pc:spChg>
      </pc:sldChg>
      <pc:sldChg chg="modSp">
        <pc:chgData name="Lorraine Wilson" userId="S::lorraine@keyba.com.au::b0601d33-e7f8-4fe1-9a9d-af2ea4e3c377" providerId="AD" clId="Web-{D37D456A-2271-8EA1-F41A-23A34F3333E9}" dt="2021-07-18T05:35:59.398" v="33" actId="20577"/>
        <pc:sldMkLst>
          <pc:docMk/>
          <pc:sldMk cId="3965778564" sldId="750"/>
        </pc:sldMkLst>
        <pc:spChg chg="mod">
          <ac:chgData name="Lorraine Wilson" userId="S::lorraine@keyba.com.au::b0601d33-e7f8-4fe1-9a9d-af2ea4e3c377" providerId="AD" clId="Web-{D37D456A-2271-8EA1-F41A-23A34F3333E9}" dt="2021-07-18T05:35:59.398" v="33" actId="20577"/>
          <ac:spMkLst>
            <pc:docMk/>
            <pc:sldMk cId="3965778564" sldId="750"/>
            <ac:spMk id="17" creationId="{BECB82ED-4285-4714-AE03-A81B2B6AE0DD}"/>
          </ac:spMkLst>
        </pc:spChg>
      </pc:sldChg>
      <pc:sldChg chg="modSp">
        <pc:chgData name="Lorraine Wilson" userId="S::lorraine@keyba.com.au::b0601d33-e7f8-4fe1-9a9d-af2ea4e3c377" providerId="AD" clId="Web-{D37D456A-2271-8EA1-F41A-23A34F3333E9}" dt="2021-07-18T05:37:06.262" v="36" actId="20577"/>
        <pc:sldMkLst>
          <pc:docMk/>
          <pc:sldMk cId="344455258" sldId="751"/>
        </pc:sldMkLst>
        <pc:spChg chg="mod">
          <ac:chgData name="Lorraine Wilson" userId="S::lorraine@keyba.com.au::b0601d33-e7f8-4fe1-9a9d-af2ea4e3c377" providerId="AD" clId="Web-{D37D456A-2271-8EA1-F41A-23A34F3333E9}" dt="2021-07-18T05:37:06.262" v="36" actId="20577"/>
          <ac:spMkLst>
            <pc:docMk/>
            <pc:sldMk cId="344455258" sldId="751"/>
            <ac:spMk id="17" creationId="{BECB82ED-4285-4714-AE03-A81B2B6AE0DD}"/>
          </ac:spMkLst>
        </pc:spChg>
      </pc:sldChg>
      <pc:sldChg chg="modSp">
        <pc:chgData name="Lorraine Wilson" userId="S::lorraine@keyba.com.au::b0601d33-e7f8-4fe1-9a9d-af2ea4e3c377" providerId="AD" clId="Web-{D37D456A-2271-8EA1-F41A-23A34F3333E9}" dt="2021-07-18T05:39:11.934" v="44" actId="20577"/>
        <pc:sldMkLst>
          <pc:docMk/>
          <pc:sldMk cId="3446553291" sldId="752"/>
        </pc:sldMkLst>
        <pc:spChg chg="mod">
          <ac:chgData name="Lorraine Wilson" userId="S::lorraine@keyba.com.au::b0601d33-e7f8-4fe1-9a9d-af2ea4e3c377" providerId="AD" clId="Web-{D37D456A-2271-8EA1-F41A-23A34F3333E9}" dt="2021-07-18T05:39:11.934" v="44" actId="20577"/>
          <ac:spMkLst>
            <pc:docMk/>
            <pc:sldMk cId="3446553291" sldId="752"/>
            <ac:spMk id="17" creationId="{BECB82ED-4285-4714-AE03-A81B2B6AE0DD}"/>
          </ac:spMkLst>
        </pc:spChg>
      </pc:sldChg>
      <pc:sldChg chg="modSp">
        <pc:chgData name="Lorraine Wilson" userId="S::lorraine@keyba.com.au::b0601d33-e7f8-4fe1-9a9d-af2ea4e3c377" providerId="AD" clId="Web-{D37D456A-2271-8EA1-F41A-23A34F3333E9}" dt="2021-07-18T05:28:18.786" v="23" actId="20577"/>
        <pc:sldMkLst>
          <pc:docMk/>
          <pc:sldMk cId="3164539636" sldId="764"/>
        </pc:sldMkLst>
        <pc:spChg chg="mod">
          <ac:chgData name="Lorraine Wilson" userId="S::lorraine@keyba.com.au::b0601d33-e7f8-4fe1-9a9d-af2ea4e3c377" providerId="AD" clId="Web-{D37D456A-2271-8EA1-F41A-23A34F3333E9}" dt="2021-07-18T05:28:18.786" v="23" actId="20577"/>
          <ac:spMkLst>
            <pc:docMk/>
            <pc:sldMk cId="3164539636" sldId="764"/>
            <ac:spMk id="5" creationId="{1AE74340-70F2-4BBE-987E-76A6F8CB35D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52B330-0348-4F7E-B3D3-FEBCB8AB49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3286FD-F254-4D07-838F-6BFFAB22BB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542327-4D1D-4720-A294-F4DE5466A7E8}" type="datetimeFigureOut">
              <a:rPr lang="en-AU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97697-FEB5-4818-8207-C7E5AD9F2A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2F7A3-8A30-4D48-8059-388DD8074E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899" y="9428403"/>
            <a:ext cx="2946189" cy="49823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32ED98-8EF3-4E45-BD11-525E67AF8143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62DE96-1855-46E1-A735-745ADC278F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C88D1-3AA0-47E5-BEC6-434A7D9451A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49BD054-7BA2-4ABD-AB20-F3263CF73874}" type="datetimeFigureOut">
              <a:rPr lang="en-AU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10E12E2-B9BA-40AF-9805-C7D9584C34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DCCDAF9-4E07-42F6-B9EB-80B5328E9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ABB9C-AFB0-40BF-B652-4BD51C0244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371E2-D4A1-48CD-A5F3-60F27618F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BE1E10-7FCD-4D8B-96C7-61DA44FDFACC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05EFDB83-07E3-4E49-B045-BC23D20385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AEEC9579-DD1E-4629-93C7-F6EE3CC5E4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84D3950-F771-4078-97F0-437EE4970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AE0D3A-26FB-4C22-BFB8-7431ECECC33D}" type="slidenum">
              <a:rPr lang="en-AU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AU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2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Engage KBA to do a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BE1E10-7FCD-4D8B-96C7-61DA44FDFACC}" type="slidenum">
              <a:rPr lang="en-AU" altLang="en-US" smtClean="0"/>
              <a:pPr>
                <a:defRPr/>
              </a:pPr>
              <a:t>15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953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 tool to be used to re-energise the team and uplift the moral and shaping direction and goals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acknowledged – by signing each document, or acknowledging via eSS on HRIS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BE1E10-7FCD-4D8B-96C7-61DA44FDFACC}" type="slidenum">
              <a:rPr lang="en-AU" altLang="en-US" smtClean="0"/>
              <a:pPr>
                <a:defRPr/>
              </a:pPr>
              <a:t>18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14019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Case Study – About not able to read policies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BE1E10-7FCD-4D8B-96C7-61DA44FDFACC}" type="slidenum">
              <a:rPr lang="en-AU" altLang="en-US" smtClean="0"/>
              <a:pPr>
                <a:defRPr/>
              </a:pPr>
              <a:t>21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0693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F9AE1868-AF97-4AE3-8DA8-8FE66E3283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BA5D5A28-F765-487F-A03C-845B5CDBC4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CD38BCC5-6161-4E7B-B35D-1E3B067A1A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4A4826-48B4-4076-B77E-41F935862F96}" type="slidenum">
              <a:rPr lang="en-AU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AU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0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F9AE1868-AF97-4AE3-8DA8-8FE66E3283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BA5D5A28-F765-487F-A03C-845B5CDBC4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CD38BCC5-6161-4E7B-B35D-1E3B067A1A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4A4826-48B4-4076-B77E-41F935862F96}" type="slidenum">
              <a:rPr lang="en-AU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AU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94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3CBBFE2C-55A3-449A-8583-B2EE80A733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8A83159-BF3E-4728-9813-82A436E72E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83F13D18-5750-4381-AE47-A4EA1DDD4F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9593A4-66D7-4EEA-8089-1354816C30C5}" type="slidenum">
              <a:rPr lang="en-AU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AU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8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6DB96-8F82-48D9-B43E-E55396F5A97F}" type="datetimeFigureOut">
              <a:rPr lang="en-AU" smtClean="0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34F6BF-CE81-4DCB-8B50-24AB447744F8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48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86AD26-18FA-43EA-A821-005B93AA2675}" type="datetimeFigureOut">
              <a:rPr lang="en-AU" smtClean="0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1E6E7A-A7EA-40D2-AE87-6FB5C85875DC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39951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EE8455-7F2B-406D-A85D-FE963E01ECF8}" type="datetimeFigureOut">
              <a:rPr lang="en-AU" smtClean="0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9B006-5918-43E5-99AD-E98EEDD54AB0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88382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154581-A64D-4CBE-BCC8-295AF66F890E}" type="datetimeFigureOut">
              <a:rPr lang="en-AU" smtClean="0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F2884-81AE-4766-AB72-5C6652FFE3E4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01592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1223E2-F177-40A5-A870-44A78AE3B8F2}" type="datetimeFigureOut">
              <a:rPr lang="en-AU" smtClean="0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C00C9-8150-4965-855C-A5604296ECDA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56232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689C98-8B7A-4168-AE0B-AF3EC5CE7BC1}" type="datetimeFigureOut">
              <a:rPr lang="en-AU" smtClean="0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D395C-A079-4E0C-A22E-6E50A30504B1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24273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CCFF7-616A-4B12-BD0B-FEEEAB954564}" type="datetimeFigureOut">
              <a:rPr lang="en-AU" smtClean="0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6C278C-15D8-48E7-8437-49DD02A9F080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82658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A06F44-5EC0-4204-9E61-969918BA79FD}" type="datetimeFigureOut">
              <a:rPr lang="en-AU" smtClean="0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01F5D7-3DE2-4AE0-9932-AFC96C52F521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27382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154581-A64D-4CBE-BCC8-295AF66F890E}" type="datetimeFigureOut">
              <a:rPr lang="en-AU" smtClean="0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F2884-81AE-4766-AB72-5C6652FFE3E4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91121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A154581-A64D-4CBE-BCC8-295AF66F890E}" type="datetimeFigureOut">
              <a:rPr lang="en-AU" smtClean="0"/>
              <a:pPr>
                <a:defRPr/>
              </a:pPr>
              <a:t>19/07/2021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E6F2884-81AE-4766-AB72-5C6652FFE3E4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8068953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jpeg"/><Relationship Id="rId4" Type="http://schemas.openxmlformats.org/officeDocument/2006/relationships/hyperlink" Target="https://keyba.com.au/hr-documents-checklist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jp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eyba.com.au/workshop/b2b-sales-masterclass/?b2b-sales-master-class-full-day-workshop-melbourne" TargetMode="External"/><Relationship Id="rId5" Type="http://schemas.openxmlformats.org/officeDocument/2006/relationships/hyperlink" Target="https://keyba.com.au/workshop/manage-motivate-staff-hr-process/?how-to-manage-motivate-staff-through-a-hr-process-6" TargetMode="External"/><Relationship Id="rId4" Type="http://schemas.openxmlformats.org/officeDocument/2006/relationships/hyperlink" Target="https://keyba.com.au/hr-documents-checklist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yba.com.au/" TargetMode="External"/><Relationship Id="rId5" Type="http://schemas.openxmlformats.org/officeDocument/2006/relationships/hyperlink" Target="mailto:info@keyba.com.au" TargetMode="Externa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yba.com.au/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ba.com.au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group of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E7B97759-8C36-44C2-BF54-07BE0A0FE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53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31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908720"/>
            <a:ext cx="95770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What is the purpose of your call?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A1247E-24ED-4748-BE22-A8026132BCD7}"/>
              </a:ext>
            </a:extLst>
          </p:cNvPr>
          <p:cNvSpPr/>
          <p:nvPr/>
        </p:nvSpPr>
        <p:spPr>
          <a:xfrm>
            <a:off x="1427969" y="1556792"/>
            <a:ext cx="6324215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down your call script.  After your introduction get straight to the point. 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REASON FOR MY CALL IS.........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not interested:  Sell the reasons why you have called them again (Sell the Added Value and Benefits of your products or services)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 for the Buying Signals and either Close the Deal or Appointment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plan for next follow up call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updated information into database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*See KBA Prospecting Call Objective Sheet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erson using a tablet&#10;&#10;Description automatically generated with low confidence">
            <a:extLst>
              <a:ext uri="{FF2B5EF4-FFF2-40B4-BE49-F238E27FC236}">
                <a16:creationId xmlns:a16="http://schemas.microsoft.com/office/drawing/2014/main" id="{C351AF6A-153F-4D96-8FA4-1B40A4690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13" y="1340768"/>
            <a:ext cx="2651807" cy="437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36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2" y="0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2" y="740241"/>
            <a:ext cx="93610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See KBA’s 9 Step to Successful Prospecting and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Selling Over the Phone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person, indoor, person, eyepatch&#10;&#10;Description automatically generated">
            <a:extLst>
              <a:ext uri="{FF2B5EF4-FFF2-40B4-BE49-F238E27FC236}">
                <a16:creationId xmlns:a16="http://schemas.microsoft.com/office/drawing/2014/main" id="{B78BB537-4280-4248-9259-8770E9402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48" y="1982767"/>
            <a:ext cx="5612968" cy="3717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6467E3-AA31-4432-93F2-AE0D0A468D4F}"/>
              </a:ext>
            </a:extLst>
          </p:cNvPr>
          <p:cNvSpPr txBox="1"/>
          <p:nvPr/>
        </p:nvSpPr>
        <p:spPr>
          <a:xfrm>
            <a:off x="3484572" y="5839897"/>
            <a:ext cx="616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https://keyba.com.au/free-sales-checklists/</a:t>
            </a:r>
          </a:p>
        </p:txBody>
      </p:sp>
    </p:spTree>
    <p:extLst>
      <p:ext uri="{BB962C8B-B14F-4D97-AF65-F5344CB8AC3E}">
        <p14:creationId xmlns:p14="http://schemas.microsoft.com/office/powerpoint/2010/main" val="994988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rson, indoor, doing&#10;&#10;Description automatically generated">
            <a:extLst>
              <a:ext uri="{FF2B5EF4-FFF2-40B4-BE49-F238E27FC236}">
                <a16:creationId xmlns:a16="http://schemas.microsoft.com/office/drawing/2014/main" id="{7DA13CBF-2AFD-4974-8F60-625F762A4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C601E3-555B-4A81-9409-9CDCF73AADDE}"/>
              </a:ext>
            </a:extLst>
          </p:cNvPr>
          <p:cNvSpPr/>
          <p:nvPr/>
        </p:nvSpPr>
        <p:spPr>
          <a:xfrm>
            <a:off x="695400" y="2420888"/>
            <a:ext cx="5065240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108DA32-C212-479F-A1F4-D613FAFD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636912"/>
            <a:ext cx="4824536" cy="1080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b="1" kern="1200" cap="none" dirty="0">
                <a:ln w="3175" cmpd="sng"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TOPIC 2</a:t>
            </a:r>
          </a:p>
          <a:p>
            <a:r>
              <a:rPr lang="en-US" sz="2400" b="1" dirty="0">
                <a:latin typeface="Calibri"/>
                <a:cs typeface="Calibri"/>
              </a:rPr>
              <a:t>How to Network Yourself into Opportunities</a:t>
            </a:r>
            <a:endParaRPr lang="en-AU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804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646215"/>
            <a:ext cx="79149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Power of Networking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B09A2B-8F8B-44FB-BB31-86D5C4A5B5A1}"/>
              </a:ext>
            </a:extLst>
          </p:cNvPr>
          <p:cNvSpPr/>
          <p:nvPr/>
        </p:nvSpPr>
        <p:spPr>
          <a:xfrm>
            <a:off x="1343472" y="1484784"/>
            <a:ext cx="561662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Networking Events (BNI, Industry Associations, Local Government Events etc..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Responsibility – Give back!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Being referred into someone else’s network is KEY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 is a powerful networking tool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LinkedIn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Twitter</a:t>
            </a: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Networking is about finding someone who likes you and what you do where they endorse you to others!</a:t>
            </a: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day you are networking! </a:t>
            </a: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miling business people in meeting">
            <a:extLst>
              <a:ext uri="{FF2B5EF4-FFF2-40B4-BE49-F238E27FC236}">
                <a16:creationId xmlns:a16="http://schemas.microsoft.com/office/drawing/2014/main" id="{29B3F78F-0898-4BDA-A753-5FD786A5F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929726"/>
            <a:ext cx="4787164" cy="319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92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251" y="1079114"/>
            <a:ext cx="9459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Secret to Networking Events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9A41F8-80D1-4F46-A6D6-0FEE06086A37}"/>
              </a:ext>
            </a:extLst>
          </p:cNvPr>
          <p:cNvSpPr/>
          <p:nvPr/>
        </p:nvSpPr>
        <p:spPr>
          <a:xfrm>
            <a:off x="1487488" y="1700808"/>
            <a:ext cx="5282973" cy="60324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Don’t sell and spray them with what you do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professional and ask questions (Chit-Chat)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Be interested in who you are talking to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5-6 people who have the same values, are aligned and are as passionate as you!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Arrange to catch up with them afterwards (test the water) via a call, Zoom or a coffee meeting afterwards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 with them on LinkedIn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interest in what they are posting and doing, again do your research (Look at their Company’s Google Reviews)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People talking to each other">
            <a:extLst>
              <a:ext uri="{FF2B5EF4-FFF2-40B4-BE49-F238E27FC236}">
                <a16:creationId xmlns:a16="http://schemas.microsoft.com/office/drawing/2014/main" id="{5ED8D1F7-4A5B-4446-B83D-901F1B59E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66" y="2060848"/>
            <a:ext cx="485570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74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rit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6EBA8543-2161-4AE2-B16C-146ED75F3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C601E3-555B-4A81-9409-9CDCF73AADDE}"/>
              </a:ext>
            </a:extLst>
          </p:cNvPr>
          <p:cNvSpPr/>
          <p:nvPr/>
        </p:nvSpPr>
        <p:spPr>
          <a:xfrm>
            <a:off x="695400" y="2420888"/>
            <a:ext cx="5065240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108DA32-C212-479F-A1F4-D613FAFD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564904"/>
            <a:ext cx="4536504" cy="12241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b="1" kern="1200" cap="none" dirty="0">
                <a:ln w="3175" cmpd="sng"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TOPIC 3</a:t>
            </a:r>
            <a:br>
              <a:rPr lang="en-US" sz="2000" b="1" kern="1200" cap="none" dirty="0">
                <a:ln w="3175" cmpd="sng"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n w="3175" cmpd="sng">
                  <a:noFill/>
                </a:ln>
                <a:latin typeface="Calibri"/>
                <a:cs typeface="Calibri"/>
              </a:rPr>
              <a:t>How to use Marketing Methods to Leverage More Sales</a:t>
            </a:r>
            <a:endParaRPr lang="en-AU" sz="2400" b="1" dirty="0">
              <a:ln w="3175" cmpd="sng">
                <a:noFill/>
              </a:ln>
              <a:latin typeface="Calibri"/>
              <a:cs typeface="Calibri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AA059B-91BA-46C7-A2F4-D59BDCC94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692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099498" y="1625041"/>
            <a:ext cx="5889835" cy="797141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  <a:endParaRPr lang="en-GB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Referrals are No 1.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great website with useful information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&amp; Services Brochures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Downloadable information &amp; tips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Send out good articles - Newsletters/ Blogs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power of Social Media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Webinars/ Zoom Presentations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 Events/ Launches (Breakfast, Lunch or Evening)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Advertising (Google/ Facebook Paid Ads, Flyers,  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Networking Events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AU" sz="18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261" y="857872"/>
            <a:ext cx="95770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Creating Lead Generation – Building a Sales Engine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miling woman holding file folder at the office">
            <a:extLst>
              <a:ext uri="{FF2B5EF4-FFF2-40B4-BE49-F238E27FC236}">
                <a16:creationId xmlns:a16="http://schemas.microsoft.com/office/drawing/2014/main" id="{1B003B2C-DD5F-4633-95B1-FA2D54F24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90" y="1844824"/>
            <a:ext cx="453097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20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1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111556" y="1412435"/>
            <a:ext cx="6558776" cy="55092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  <a:endParaRPr lang="en-GB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up on lead opportunities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Make an appointment (Zoom or Face-to-Face)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difference between a Suspect, Prospect and Qualified Prospect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Listen to what your customers want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a structured Sales Process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need Tools of Trade to demonstrate/ present your recommended solution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they looking for pricing or a formal proposal from you?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your client strategy to win more business?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700668"/>
            <a:ext cx="85754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Build Sales Opportunities/ Pipeline 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iling man talking on cell phone">
            <a:extLst>
              <a:ext uri="{FF2B5EF4-FFF2-40B4-BE49-F238E27FC236}">
                <a16:creationId xmlns:a16="http://schemas.microsoft.com/office/drawing/2014/main" id="{2694504B-C0B8-463F-BF14-E01682785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949694"/>
            <a:ext cx="4432506" cy="29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78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158088" y="1844824"/>
            <a:ext cx="5976664" cy="39087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80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Brochure Material (Digital and Hard Copy)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menu of Products and Services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research or published information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Planned – Phone Call Sheets / Appointment CNA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Proposals/ Quote templates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Testimonials / Case Studies / Good Google Reviews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CRM Database of current and potential clients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 Kit Folders – iPad, Tablet or Laptop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Other advertisings material – I.e. Website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Social Media content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1185345"/>
            <a:ext cx="9157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 your Company set up with the following?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text, wall, indoor, desk&#10;&#10;Description automatically generated">
            <a:extLst>
              <a:ext uri="{FF2B5EF4-FFF2-40B4-BE49-F238E27FC236}">
                <a16:creationId xmlns:a16="http://schemas.microsoft.com/office/drawing/2014/main" id="{05F01596-97B2-4439-8F60-8A516457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060848"/>
            <a:ext cx="476402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5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FF2291-0F8A-457F-8588-7CD3BBA1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C601E3-555B-4A81-9409-9CDCF73AADDE}"/>
              </a:ext>
            </a:extLst>
          </p:cNvPr>
          <p:cNvSpPr/>
          <p:nvPr/>
        </p:nvSpPr>
        <p:spPr>
          <a:xfrm>
            <a:off x="670720" y="2420888"/>
            <a:ext cx="5065240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108DA32-C212-479F-A1F4-D613FAFD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636912"/>
            <a:ext cx="4824536" cy="1080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8000" b="1" kern="1200" cap="none" dirty="0">
                <a:ln w="3175" cmpd="sng"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TOPIC 4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9600" b="1" dirty="0">
                <a:latin typeface="Calibri" panose="020F0502020204030204" pitchFamily="34" charset="0"/>
              </a:rPr>
              <a:t>How to Present the Best Solutions to your Potential Customers</a:t>
            </a:r>
            <a:endParaRPr lang="en-AU" sz="9600" b="1" dirty="0">
              <a:latin typeface="Calibri" panose="020F050202020403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E8FD240-CA45-4E25-8B2D-88A2A1733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8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" y="0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170" y="1003740"/>
            <a:ext cx="957706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Understanding the Value of a Good Sales Process</a:t>
            </a:r>
          </a:p>
          <a:p>
            <a:endParaRPr lang="en-US" sz="2800" b="1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eaLnBrk="1" hangingPunct="1"/>
            <a:endParaRPr lang="en-US" altLang="en-US" sz="28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2FA7E6-A51D-4B78-AC43-CE84607D6D8B}"/>
              </a:ext>
            </a:extLst>
          </p:cNvPr>
          <p:cNvSpPr txBox="1"/>
          <p:nvPr/>
        </p:nvSpPr>
        <p:spPr>
          <a:xfrm>
            <a:off x="1875170" y="1985481"/>
            <a:ext cx="5448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altLang="en-US" sz="2400" b="1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Today’s webinar will cover:</a:t>
            </a:r>
            <a:endParaRPr lang="en-AU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43F7E-5C51-4A70-B09E-2B78F95FAC7B}"/>
              </a:ext>
            </a:extLst>
          </p:cNvPr>
          <p:cNvSpPr txBox="1"/>
          <p:nvPr/>
        </p:nvSpPr>
        <p:spPr>
          <a:xfrm>
            <a:off x="1875170" y="2820727"/>
            <a:ext cx="9261390" cy="2118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solidFill>
                  <a:srgbClr val="3A4A6A"/>
                </a:solidFill>
                <a:latin typeface="lato-regular"/>
              </a:rPr>
              <a:t>How to prospect and engage with potential customers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solidFill>
                  <a:srgbClr val="3A4A6A"/>
                </a:solidFill>
                <a:latin typeface="lato-regular"/>
              </a:rPr>
              <a:t>How to network yourself into opportunities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solidFill>
                  <a:srgbClr val="3A4A6A"/>
                </a:solidFill>
                <a:latin typeface="lato-regular"/>
              </a:rPr>
              <a:t>How to use marketing methods to leverage more sales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solidFill>
                  <a:srgbClr val="3A4A6A"/>
                </a:solidFill>
                <a:latin typeface="lato-regular"/>
              </a:rPr>
              <a:t>How to present the best solutions to your potential customers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solidFill>
                  <a:srgbClr val="3A4A6A"/>
                </a:solidFill>
                <a:latin typeface="lato-regular"/>
              </a:rPr>
              <a:t>How to handle objections and close the sale</a:t>
            </a:r>
            <a:endParaRPr lang="en-AU" dirty="0">
              <a:solidFill>
                <a:srgbClr val="3A4A6A"/>
              </a:solidFill>
              <a:latin typeface="la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96283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102321" y="1772816"/>
            <a:ext cx="5616624" cy="53553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have the Tools of Trade to demonstrate and present a solution to your current and potential customers?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good is your product and industry knowledge?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see yourself as a Professional Sale Consultant?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Do you have the confidence to interact, engage and ask key questions?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have the confidence in presenting and demonstrating a solution?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Do you have the confidence to set the sale up to close the opportunity?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pPr algn="just"/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1070257"/>
            <a:ext cx="83859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prepared are you?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erson shaking hands with a group of peopl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324FCE9-1527-44EC-9F42-CB9FAC960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28" y="1916832"/>
            <a:ext cx="482428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53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343472" y="1861311"/>
            <a:ext cx="5129382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1.  You need to build rapport with your potential customer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secret is to ask questions 80/20 rule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Open-Ended Questions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 up a bucket of information based on what the customer is looking for – Their needs NOT yours!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information gathered you are then in a position to present and demonstrate your recommended solution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you say to your customer:  Based on what you have told me, I have a good, or a couple of options I would like to present to you!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endParaRPr lang="en-AU" sz="200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1094043"/>
            <a:ext cx="9433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to Engage with Customers – New Opportunities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erson shaking another person's hand&#10;&#10;Description automatically generated with medium confidence">
            <a:extLst>
              <a:ext uri="{FF2B5EF4-FFF2-40B4-BE49-F238E27FC236}">
                <a16:creationId xmlns:a16="http://schemas.microsoft.com/office/drawing/2014/main" id="{F53AD5B2-9183-414E-A62D-37D6067E6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348880"/>
            <a:ext cx="496793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87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07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344256" y="1649120"/>
            <a:ext cx="6191904" cy="45704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  <a:endParaRPr lang="en-AU" sz="200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/>
                <a:cs typeface="Calibri"/>
              </a:rPr>
              <a:t>No 1. Slow your speech down when presenting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what you have told me, my recommendation is….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/>
                <a:cs typeface="Calibri"/>
              </a:rPr>
              <a:t>Use all forms of learning methods being Visual, Auditory and Kinaesthetic </a:t>
            </a:r>
            <a:endParaRPr lang="en-AU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Sell the Features, Benefits and Added Value of what you are recommending (Product and Service)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for the buying signals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/>
                <a:cs typeface="Calibri"/>
              </a:rPr>
              <a:t>Watch the body language </a:t>
            </a:r>
            <a:endParaRPr lang="en-AU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/>
                <a:cs typeface="Calibri"/>
              </a:rPr>
              <a:t>Use Soft Trial Closes I.e. Is this what you're looking for?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/>
                <a:cs typeface="Calibri"/>
              </a:rPr>
              <a:t>Ask them is there anything you have not covered to bring out the objections </a:t>
            </a:r>
            <a:endParaRPr lang="en-AU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889556"/>
            <a:ext cx="103389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Presenting your recommended solution to your Potential Customer 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E8781D2D-C40B-4F75-A1AC-253988C2B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32" y="2420888"/>
            <a:ext cx="3975906" cy="26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90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E5D09794-B327-4EBC-AE69-CF6615FE8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2224"/>
            <a:ext cx="12240681" cy="6885384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C601E3-555B-4A81-9409-9CDCF73AADDE}"/>
              </a:ext>
            </a:extLst>
          </p:cNvPr>
          <p:cNvSpPr/>
          <p:nvPr/>
        </p:nvSpPr>
        <p:spPr>
          <a:xfrm>
            <a:off x="695400" y="2420888"/>
            <a:ext cx="5065240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108DA32-C212-479F-A1F4-D613FAFD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528899"/>
            <a:ext cx="4824536" cy="12961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b="1" kern="1200" cap="none" dirty="0">
                <a:ln w="3175" cmpd="sng"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TOPIC 5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How to Handle Objections and Close the Sale</a:t>
            </a:r>
            <a:endParaRPr lang="en-AU" sz="2400" b="1" dirty="0">
              <a:latin typeface="Calibri" panose="020F050202020403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8460956A-9316-4EB8-88B0-89D6A765D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406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25876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6524108" y="1501500"/>
            <a:ext cx="5184576" cy="46628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be afraid of objections because it is a sign of engagement (unless they ask stupid questions)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/>
                <a:cs typeface="Calibri"/>
              </a:rPr>
              <a:t>If you ask the right questions at the start of the sales process, then 80% of your objections can be minimised</a:t>
            </a:r>
            <a:endParaRPr lang="en-AU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don’t know the answer to an objection, do not panic, let them know that you will get back them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about a 3</a:t>
            </a:r>
            <a:r>
              <a:rPr lang="en-AU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Party Close in having someone come into your sale where they can answer your potential customer’s questions that you don’t know the answer</a:t>
            </a: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476" y="974150"/>
            <a:ext cx="9433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Objections are healthy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person, person, table, indoor&#10;&#10;Description automatically generated">
            <a:extLst>
              <a:ext uri="{FF2B5EF4-FFF2-40B4-BE49-F238E27FC236}">
                <a16:creationId xmlns:a16="http://schemas.microsoft.com/office/drawing/2014/main" id="{8660456A-DFEC-462C-89B4-BC0191F04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36" y="2053244"/>
            <a:ext cx="4819464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11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2207568" y="1760278"/>
            <a:ext cx="4096884" cy="36933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Trial Close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 Close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Close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Assumptive Close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/>
                <a:cs typeface="Calibri"/>
              </a:rPr>
              <a:t>3</a:t>
            </a:r>
            <a:r>
              <a:rPr lang="en-AU" baseline="30000" dirty="0">
                <a:solidFill>
                  <a:schemeClr val="accent1"/>
                </a:solidFill>
                <a:latin typeface="Calibri"/>
                <a:cs typeface="Calibri"/>
              </a:rPr>
              <a:t>rd</a:t>
            </a:r>
            <a:r>
              <a:rPr lang="en-AU" dirty="0">
                <a:solidFill>
                  <a:schemeClr val="accent1"/>
                </a:solidFill>
                <a:latin typeface="Calibri"/>
                <a:cs typeface="Calibri"/>
              </a:rPr>
              <a:t> Party Close</a:t>
            </a:r>
            <a:endParaRPr lang="en-AU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Close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Close</a:t>
            </a:r>
          </a:p>
          <a:p>
            <a:endParaRPr lang="en-AU" sz="2000" dirty="0">
              <a:solidFill>
                <a:srgbClr val="3A4A6A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004" y="978850"/>
            <a:ext cx="9433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Understanding Closing Techniques?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usiness handshake">
            <a:extLst>
              <a:ext uri="{FF2B5EF4-FFF2-40B4-BE49-F238E27FC236}">
                <a16:creationId xmlns:a16="http://schemas.microsoft.com/office/drawing/2014/main" id="{DB9C5280-73B7-4564-BDB9-CE6B3E8A4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620730"/>
            <a:ext cx="5345604" cy="35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3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4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374472" y="1531600"/>
            <a:ext cx="6095610" cy="48474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(Meet &amp; Greet)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questions &amp; qualify your potential customer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the opportunity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/>
                <a:cs typeface="Calibri"/>
              </a:rPr>
              <a:t>Present and demonstrate what you can do for this potential customer and make sure there is interest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/>
                <a:cs typeface="Calibri"/>
              </a:rPr>
              <a:t>Showcase your products and services, use your tools of trade, show them brochures, case studies, testimonials as proof of concept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right closing techniques that suits that customer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 any objections and close the sale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every opportunity count and thank the customer for their business!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472" y="791071"/>
            <a:ext cx="7313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Perfect Appointment 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CC2D85-A1FC-4FAA-BA8C-89B0933D2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81" y="2276872"/>
            <a:ext cx="4330221" cy="288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97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4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374472" y="1531600"/>
            <a:ext cx="609561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endParaRPr lang="en-AU" sz="200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3" y="908720"/>
            <a:ext cx="5112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AU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AU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Sales Funnel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1C975A-2AC9-4495-A640-22FE77B0D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226" y="1527353"/>
            <a:ext cx="5343547" cy="504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04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CD8C3F3-4429-48CB-98EB-BDBF4FDDC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241D3-170E-4D14-92B4-0879F03C5FE5}"/>
              </a:ext>
            </a:extLst>
          </p:cNvPr>
          <p:cNvSpPr/>
          <p:nvPr/>
        </p:nvSpPr>
        <p:spPr>
          <a:xfrm>
            <a:off x="5474905" y="3363264"/>
            <a:ext cx="756084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  <a:hlinkClick r:id="rId4"/>
            </a:endParaRPr>
          </a:p>
          <a:p>
            <a:pPr>
              <a:defRPr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  <a:hlinkClick r:id="rId4"/>
            </a:endParaRPr>
          </a:p>
          <a:p>
            <a:pPr>
              <a:defRPr/>
            </a:pPr>
            <a:endParaRPr lang="en-AU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AU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AU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AU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16EB156-A710-4550-A5FD-69C08F594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5951021"/>
            <a:ext cx="1713608" cy="68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FA15C158-E975-4773-AB11-760D168E3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983" y="2503504"/>
            <a:ext cx="61781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Download our </a:t>
            </a:r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Free ‘How to Build a Great Sales Engine’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8B870B4-97A5-427D-87D5-29D06E260FE0}"/>
              </a:ext>
            </a:extLst>
          </p:cNvPr>
          <p:cNvSpPr/>
          <p:nvPr/>
        </p:nvSpPr>
        <p:spPr>
          <a:xfrm rot="16200000">
            <a:off x="5171798" y="4019314"/>
            <a:ext cx="167071" cy="2951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429E1-51FE-4286-8206-DBBD36014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451" y="908720"/>
            <a:ext cx="3924314" cy="5517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35ECD9-2C05-4BE2-9634-DB20AD00970B}"/>
              </a:ext>
            </a:extLst>
          </p:cNvPr>
          <p:cNvSpPr txBox="1"/>
          <p:nvPr/>
        </p:nvSpPr>
        <p:spPr>
          <a:xfrm>
            <a:off x="5519936" y="3972130"/>
            <a:ext cx="6541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https://keyba.com.au/free-sales-checklists/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58EFD9-7294-4C23-9F03-BBD900C8635A}"/>
              </a:ext>
            </a:extLst>
          </p:cNvPr>
          <p:cNvSpPr txBox="1"/>
          <p:nvPr/>
        </p:nvSpPr>
        <p:spPr>
          <a:xfrm>
            <a:off x="5544197" y="4531049"/>
            <a:ext cx="55336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Also see other KBA downloads such 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 Steps to Retail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11 Steps to Business to Consumer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 Steps to Business to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10 Steps to Provide Excellent Customer Service</a:t>
            </a:r>
            <a:endParaRPr lang="en-AU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779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4FACE-6F4C-43B6-93CB-71E4C4973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Content Placeholder 4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A66A4480-5C07-4CEC-9C64-A73060403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41" y="1321740"/>
            <a:ext cx="2481071" cy="1365421"/>
          </a:xfrm>
        </p:spPr>
      </p:pic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A48A52B-8A3F-4680-8DA0-B4FB85AFD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5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861234-EF06-4E6A-B002-7BB83BB71E14}"/>
              </a:ext>
            </a:extLst>
          </p:cNvPr>
          <p:cNvSpPr/>
          <p:nvPr/>
        </p:nvSpPr>
        <p:spPr>
          <a:xfrm>
            <a:off x="5808882" y="1527484"/>
            <a:ext cx="5493755" cy="2329333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>
                <a:latin typeface="Calibri"/>
                <a:cs typeface="Calibri"/>
              </a:rPr>
              <a:t>Sales Training Consultation Meeting with Colin Wilson 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/>
                <a:cs typeface="Calibri"/>
              </a:rPr>
              <a:t>Normally $350 p/h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/>
                <a:cs typeface="Calibri"/>
              </a:rPr>
              <a:t>For Webinar Participants: The First 2 hours with Colin Wilson is reduced to $200 p/h 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b="1" dirty="0">
                <a:solidFill>
                  <a:srgbClr val="002060"/>
                </a:solidFill>
                <a:latin typeface="Calibri"/>
                <a:cs typeface="Calibri"/>
              </a:rPr>
              <a:t>This offer ends 7 days after this webinar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5384911-430A-4279-B4D9-7824B9030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6291890"/>
            <a:ext cx="928811" cy="37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8CB0E0CE-7893-4031-BE65-076FE21B2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82" y="598772"/>
            <a:ext cx="1313685" cy="722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91BFA-5E4D-4F12-8CD5-70BC31F75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40" y="1556792"/>
            <a:ext cx="4600575" cy="2305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407691-51C2-46EB-B792-9B541CD8D216}"/>
              </a:ext>
            </a:extLst>
          </p:cNvPr>
          <p:cNvSpPr txBox="1"/>
          <p:nvPr/>
        </p:nvSpPr>
        <p:spPr>
          <a:xfrm>
            <a:off x="996825" y="4151363"/>
            <a:ext cx="41044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KBA help you with our services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Strategy &amp; Growth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&amp; Culture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 Advice &amp; Support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 Training 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7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" y="0"/>
            <a:ext cx="1219200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27DA5F9-6871-43EE-A4AB-AB2187D0E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/>
          <a:stretch/>
        </p:blipFill>
        <p:spPr bwMode="auto">
          <a:xfrm>
            <a:off x="5087888" y="1170682"/>
            <a:ext cx="2448272" cy="311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C671AF-CE74-4D32-BEEE-9DC45652D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59" y="5191864"/>
            <a:ext cx="1840150" cy="7574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8BABA0-D272-45CE-8896-C602300A04A9}"/>
              </a:ext>
            </a:extLst>
          </p:cNvPr>
          <p:cNvSpPr/>
          <p:nvPr/>
        </p:nvSpPr>
        <p:spPr>
          <a:xfrm>
            <a:off x="4727848" y="4613066"/>
            <a:ext cx="3164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Colin Wilson, </a:t>
            </a:r>
            <a:r>
              <a:rPr lang="en-AU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KBA</a:t>
            </a:r>
            <a:endParaRPr lang="en-GB" sz="2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C20D508-33AA-46BB-8830-C3D5DE85C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78" y="5244065"/>
            <a:ext cx="1633446" cy="65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811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CD8C3F3-4429-48CB-98EB-BDBF4FDDC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241D3-170E-4D14-92B4-0879F03C5FE5}"/>
              </a:ext>
            </a:extLst>
          </p:cNvPr>
          <p:cNvSpPr/>
          <p:nvPr/>
        </p:nvSpPr>
        <p:spPr>
          <a:xfrm>
            <a:off x="1487488" y="1233914"/>
            <a:ext cx="1021055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  <a:hlinkClick r:id="rId4"/>
            </a:endParaRPr>
          </a:p>
          <a:p>
            <a:pPr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KBA Sales Masterclass facilitated by Colin Wilson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  <a:hlinkClick r:id="rId4"/>
            </a:endParaRPr>
          </a:p>
          <a:p>
            <a:pPr>
              <a:defRPr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  <a:hlinkClick r:id="rId4"/>
            </a:endParaRPr>
          </a:p>
          <a:p>
            <a:pPr>
              <a:defRPr/>
            </a:pPr>
            <a:r>
              <a:rPr lang="en-A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Register https://keyba.com.au/workshop/b2b-sales-masterclass/?b2b-sales-master-class-full-day-workshop-melbourne</a:t>
            </a:r>
            <a:endParaRPr lang="en-A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AU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AU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AU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16EB156-A710-4550-A5FD-69C08F594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5951021"/>
            <a:ext cx="1713608" cy="68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FA15C158-E975-4773-AB11-760D168E3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833166"/>
            <a:ext cx="79928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Join us on Tuesday, 17 August 2021 – KBA Workshop </a:t>
            </a:r>
          </a:p>
        </p:txBody>
      </p:sp>
      <p:pic>
        <p:nvPicPr>
          <p:cNvPr id="11" name="Picture 10" descr="People talking">
            <a:extLst>
              <a:ext uri="{FF2B5EF4-FFF2-40B4-BE49-F238E27FC236}">
                <a16:creationId xmlns:a16="http://schemas.microsoft.com/office/drawing/2014/main" id="{0E74130C-62D3-4167-947C-3E5012D320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22" y="2852936"/>
            <a:ext cx="5403848" cy="3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44C4CEC-68D3-47B5-95E5-7959A4684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lose - up of a mirror&#10;&#10;Description automatically generated with low confidence">
            <a:extLst>
              <a:ext uri="{FF2B5EF4-FFF2-40B4-BE49-F238E27FC236}">
                <a16:creationId xmlns:a16="http://schemas.microsoft.com/office/drawing/2014/main" id="{FA312913-7072-4440-BB2D-4C0F8D653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24927" r="51772" b="31100"/>
          <a:stretch/>
        </p:blipFill>
        <p:spPr>
          <a:xfrm>
            <a:off x="2711624" y="1709519"/>
            <a:ext cx="3168352" cy="3015626"/>
          </a:xfrm>
          <a:prstGeom prst="rect">
            <a:avLst/>
          </a:prstGeom>
        </p:spPr>
      </p:pic>
      <p:sp>
        <p:nvSpPr>
          <p:cNvPr id="54276" name="Rectangle 7">
            <a:extLst>
              <a:ext uri="{FF2B5EF4-FFF2-40B4-BE49-F238E27FC236}">
                <a16:creationId xmlns:a16="http://schemas.microsoft.com/office/drawing/2014/main" id="{209D8205-7B01-414C-A2DB-B6DA0022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97" y="980728"/>
            <a:ext cx="28384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AU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Questions?</a:t>
            </a:r>
            <a:endParaRPr lang="en-AU" altLang="en-US" sz="3200" dirty="0">
              <a:solidFill>
                <a:srgbClr val="002060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56AC144-4EA8-4FA4-9447-A2B9BD0BE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EBB6CCB2-AAEB-4C34-9BC8-7DFA6A3ED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328" y="2677893"/>
            <a:ext cx="4536504" cy="1080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AU" sz="1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6F42F6-8B54-4FF7-B1E7-C8BF1A3C5506}"/>
              </a:ext>
            </a:extLst>
          </p:cNvPr>
          <p:cNvSpPr txBox="1"/>
          <p:nvPr/>
        </p:nvSpPr>
        <p:spPr>
          <a:xfrm>
            <a:off x="6608255" y="2420888"/>
            <a:ext cx="3744416" cy="2188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00" b="1" kern="1200" cap="none" dirty="0">
              <a:ln w="3175" cmpd="sng"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Call 1300 4 ADVICE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E: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info@keyba.com.au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w: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www.keyba.com.au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A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C506EA7-C900-48CD-9593-D5B217786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99368173-48BF-4D48-9451-F09EE6932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4" t="26249" r="18777" b="25451"/>
          <a:stretch/>
        </p:blipFill>
        <p:spPr>
          <a:xfrm>
            <a:off x="2212130" y="1725570"/>
            <a:ext cx="3541652" cy="32876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376E83-47EB-4FFB-82FD-81A89BA0A294}"/>
              </a:ext>
            </a:extLst>
          </p:cNvPr>
          <p:cNvSpPr/>
          <p:nvPr/>
        </p:nvSpPr>
        <p:spPr>
          <a:xfrm>
            <a:off x="3359695" y="4605523"/>
            <a:ext cx="480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AU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644C91D-FCAC-4F09-8DF1-F885C3AB5B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4" t="18718" r="5345" b="15976"/>
          <a:stretch/>
        </p:blipFill>
        <p:spPr>
          <a:xfrm>
            <a:off x="5753782" y="2493506"/>
            <a:ext cx="4812900" cy="18152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8C822D-B916-4095-A913-1A07DEDF0775}"/>
              </a:ext>
            </a:extLst>
          </p:cNvPr>
          <p:cNvSpPr txBox="1"/>
          <p:nvPr/>
        </p:nvSpPr>
        <p:spPr>
          <a:xfrm>
            <a:off x="5753782" y="4254748"/>
            <a:ext cx="6105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www.keyba.com.au</a:t>
            </a:r>
            <a:r>
              <a:rPr lang="en-US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or email: colin@keyba.com.au</a:t>
            </a:r>
          </a:p>
        </p:txBody>
      </p:sp>
    </p:spTree>
    <p:extLst>
      <p:ext uri="{BB962C8B-B14F-4D97-AF65-F5344CB8AC3E}">
        <p14:creationId xmlns:p14="http://schemas.microsoft.com/office/powerpoint/2010/main" val="2260796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7C5EFBB-8D93-46F5-95D1-5ADC8DF28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C7B78A-0323-4591-9E1D-EB425684E69F}"/>
              </a:ext>
            </a:extLst>
          </p:cNvPr>
          <p:cNvSpPr txBox="1"/>
          <p:nvPr/>
        </p:nvSpPr>
        <p:spPr>
          <a:xfrm>
            <a:off x="905771" y="1064855"/>
            <a:ext cx="5448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altLang="en-US" sz="2400" b="1" cap="none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 Include:</a:t>
            </a:r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43D51F-DC9B-470A-8FC6-141240378F7D}"/>
              </a:ext>
            </a:extLst>
          </p:cNvPr>
          <p:cNvSpPr/>
          <p:nvPr/>
        </p:nvSpPr>
        <p:spPr>
          <a:xfrm>
            <a:off x="6569631" y="4211298"/>
            <a:ext cx="3924510" cy="4551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A280C-FF50-43B7-883B-941CFC68A545}"/>
              </a:ext>
            </a:extLst>
          </p:cNvPr>
          <p:cNvSpPr txBox="1"/>
          <p:nvPr/>
        </p:nvSpPr>
        <p:spPr>
          <a:xfrm>
            <a:off x="6143602" y="4132257"/>
            <a:ext cx="5616624" cy="455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0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AU" dirty="0">
                <a:cs typeface="Calibri" panose="020F0502020204030204" pitchFamily="34" charset="0"/>
              </a:rPr>
              <a:t>keyba.com.au/upcoming-events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6FDF0AF-C403-4803-A884-67762BC5A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1CD208-3D1B-48EC-8AA5-75E451BC246A}"/>
              </a:ext>
            </a:extLst>
          </p:cNvPr>
          <p:cNvSpPr txBox="1"/>
          <p:nvPr/>
        </p:nvSpPr>
        <p:spPr>
          <a:xfrm>
            <a:off x="917513" y="1776214"/>
            <a:ext cx="5364522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value of succession planning 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identify emerging leaders within your business 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train up emerging leaders for future development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be assertive for better communication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importance of teaching good business acumen </a:t>
            </a:r>
            <a:br>
              <a:rPr lang="en-US" sz="2400" dirty="0"/>
            </a:br>
            <a:endParaRPr lang="en-US" sz="2400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Presenters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Bef>
                <a:spcPts val="58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Colin Wilson, Director, Key Business Advisors </a:t>
            </a:r>
          </a:p>
          <a:p>
            <a:pPr>
              <a:spcBef>
                <a:spcPts val="58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Allyson Fletcher, HR Consultant / Team Leader, Key Business Advisors</a:t>
            </a:r>
            <a:endParaRPr lang="en-AU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58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58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endParaRPr lang="en-AU" dirty="0">
              <a:solidFill>
                <a:schemeClr val="tx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182AA-2755-44FF-AE60-53B26C8A65B8}"/>
              </a:ext>
            </a:extLst>
          </p:cNvPr>
          <p:cNvSpPr txBox="1"/>
          <p:nvPr/>
        </p:nvSpPr>
        <p:spPr>
          <a:xfrm>
            <a:off x="6569631" y="1824105"/>
            <a:ext cx="42788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Upcoming webinar – 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16th August 2021</a:t>
            </a:r>
          </a:p>
          <a:p>
            <a:b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Empower your Staff to Grow your Business</a:t>
            </a:r>
          </a:p>
          <a:p>
            <a:endParaRPr lang="en-US" altLang="en-US" sz="2000" cap="none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10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3D7CB8E-179B-4321-A1A9-1BC484A1A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058" name="Title 2">
            <a:extLst>
              <a:ext uri="{FF2B5EF4-FFF2-40B4-BE49-F238E27FC236}">
                <a16:creationId xmlns:a16="http://schemas.microsoft.com/office/drawing/2014/main" id="{B8F352F7-8883-439E-9926-D04A56DC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1523484"/>
            <a:ext cx="10225136" cy="246217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altLang="en-US" sz="2800" cap="none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attending today’s webinar. </a:t>
            </a:r>
            <a:br>
              <a:rPr lang="en-AU" altLang="en-US" sz="2000" cap="none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altLang="en-US" sz="2000" cap="none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50" name="Rectangle 7">
            <a:extLst>
              <a:ext uri="{FF2B5EF4-FFF2-40B4-BE49-F238E27FC236}">
                <a16:creationId xmlns:a16="http://schemas.microsoft.com/office/drawing/2014/main" id="{8E124B19-6D58-4540-B55E-2BE6D07CD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361" y="4103427"/>
            <a:ext cx="54012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AU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Call KBA on 1300 4 ADVICE for any advice or go to </a:t>
            </a:r>
            <a:r>
              <a:rPr lang="en-AU" altLang="en-US" sz="2000" b="1" dirty="0">
                <a:solidFill>
                  <a:srgbClr val="002060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www.keyba.com.au</a:t>
            </a:r>
            <a:endParaRPr lang="en-AU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endParaRPr lang="en-AU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en-AU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Stay Safe!</a:t>
            </a:r>
          </a:p>
        </p:txBody>
      </p:sp>
      <p:pic>
        <p:nvPicPr>
          <p:cNvPr id="57351" name="Picture 3">
            <a:extLst>
              <a:ext uri="{FF2B5EF4-FFF2-40B4-BE49-F238E27FC236}">
                <a16:creationId xmlns:a16="http://schemas.microsoft.com/office/drawing/2014/main" id="{E0A02B6E-E896-4E7F-8EC1-6FCBB4076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5717468"/>
            <a:ext cx="1622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DB86645-3DFC-4E26-B026-06A80D521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A813B03-BA1E-42F8-B065-C2310706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7" y="1718866"/>
            <a:ext cx="23145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60AFA58-902F-487F-AC62-900F4BEE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1718866"/>
            <a:ext cx="4765675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EA20C1EA-796B-4DA2-93C6-BBC214FCC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908844"/>
            <a:ext cx="6515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GoToWebinar Housekeeping</a:t>
            </a:r>
            <a:endParaRPr lang="en-US" altLang="en-US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E644A553-C645-44DD-B150-4FBF254AD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9D13B2E2-2599-4C98-8C28-8F87618F3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5" y="2084502"/>
            <a:ext cx="4765674" cy="268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7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D6B3BA4F-3F9B-4648-AAA0-D35DAB9B2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4067AA-0CF8-4129-ACE6-E5BD81D846A6}"/>
              </a:ext>
            </a:extLst>
          </p:cNvPr>
          <p:cNvSpPr txBox="1"/>
          <p:nvPr/>
        </p:nvSpPr>
        <p:spPr>
          <a:xfrm>
            <a:off x="2033379" y="2420888"/>
            <a:ext cx="3024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Our Mission is to take businesses from Good to Great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96EA75-018C-4326-BB04-63CB0E8B1E93}"/>
              </a:ext>
            </a:extLst>
          </p:cNvPr>
          <p:cNvSpPr txBox="1"/>
          <p:nvPr/>
        </p:nvSpPr>
        <p:spPr>
          <a:xfrm>
            <a:off x="7153468" y="2420888"/>
            <a:ext cx="37516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Our Purpose is to take customers on a journey to help them improve their business through all aspects of employee engagement and performance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E6E18F-C143-4786-BB01-391A374F5086}"/>
              </a:ext>
            </a:extLst>
          </p:cNvPr>
          <p:cNvSpPr txBox="1"/>
          <p:nvPr/>
        </p:nvSpPr>
        <p:spPr>
          <a:xfrm>
            <a:off x="2063552" y="1529712"/>
            <a:ext cx="6105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</a:t>
            </a:r>
            <a:endParaRPr lang="en-AU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E8429-EDEB-4568-9C2B-889F3C8A6344}"/>
              </a:ext>
            </a:extLst>
          </p:cNvPr>
          <p:cNvSpPr txBox="1"/>
          <p:nvPr/>
        </p:nvSpPr>
        <p:spPr>
          <a:xfrm>
            <a:off x="7132696" y="1529712"/>
            <a:ext cx="1819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Purpose</a:t>
            </a:r>
            <a:endParaRPr lang="en-AU" sz="24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102B3D29-7244-407A-BC0F-0A9C6B2D7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93296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338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8CE1E4FB-A57D-40CE-ABE6-FD7BC803D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73" y="156365"/>
            <a:ext cx="10297144" cy="6967173"/>
          </a:xfrm>
          <a:prstGeom prst="rect">
            <a:avLst/>
          </a:prstGeom>
        </p:spPr>
      </p:pic>
      <p:pic>
        <p:nvPicPr>
          <p:cNvPr id="5" name="Picture 4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D77B16D5-93E1-412F-8419-2408826D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3011"/>
          <a:stretch/>
        </p:blipFill>
        <p:spPr>
          <a:xfrm>
            <a:off x="119336" y="-48331"/>
            <a:ext cx="12110340" cy="733170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8789952-FD0E-484F-8E0B-4E21F5C5A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069" y="67409"/>
            <a:ext cx="1923585" cy="76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2FBA82-EF40-4E03-B958-F0DEB297C1A2}"/>
              </a:ext>
            </a:extLst>
          </p:cNvPr>
          <p:cNvSpPr/>
          <p:nvPr/>
        </p:nvSpPr>
        <p:spPr>
          <a:xfrm>
            <a:off x="-58026" y="-67884"/>
            <a:ext cx="5976664" cy="7133320"/>
          </a:xfrm>
          <a:prstGeom prst="rect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b="0" i="0" dirty="0">
              <a:solidFill>
                <a:srgbClr val="FFFFFF"/>
              </a:solidFill>
              <a:effectLst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D4E48C-22F1-4352-8E12-9BDBAAC4A652}"/>
              </a:ext>
            </a:extLst>
          </p:cNvPr>
          <p:cNvSpPr txBox="1"/>
          <p:nvPr/>
        </p:nvSpPr>
        <p:spPr>
          <a:xfrm>
            <a:off x="1156953" y="467380"/>
            <a:ext cx="4290975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Business Strategy &amp; Growth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B9FEA0-6147-4195-82A9-18D062AA9020}"/>
              </a:ext>
            </a:extLst>
          </p:cNvPr>
          <p:cNvSpPr txBox="1"/>
          <p:nvPr/>
        </p:nvSpPr>
        <p:spPr>
          <a:xfrm>
            <a:off x="1301065" y="3615327"/>
            <a:ext cx="406656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HR Advice &amp; Support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4DD027-9B41-4A17-AB3D-DA87C188F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312" y="2221256"/>
            <a:ext cx="4896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cs typeface="Calibri" panose="020F0502020204030204" pitchFamily="34" charset="0"/>
              </a:rPr>
              <a:t>People &amp; Culture</a:t>
            </a:r>
          </a:p>
        </p:txBody>
      </p:sp>
      <p:pic>
        <p:nvPicPr>
          <p:cNvPr id="13" name="Picture 12" descr="Application, icon&#10;&#10;Description automatically generated">
            <a:extLst>
              <a:ext uri="{FF2B5EF4-FFF2-40B4-BE49-F238E27FC236}">
                <a16:creationId xmlns:a16="http://schemas.microsoft.com/office/drawing/2014/main" id="{660F84DC-B8F5-45F4-A294-DBBAAC248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25199" r="62994" b="25851"/>
          <a:stretch/>
        </p:blipFill>
        <p:spPr>
          <a:xfrm>
            <a:off x="119336" y="455648"/>
            <a:ext cx="1414167" cy="1533192"/>
          </a:xfrm>
          <a:prstGeom prst="rect">
            <a:avLst/>
          </a:prstGeom>
        </p:spPr>
      </p:pic>
      <p:pic>
        <p:nvPicPr>
          <p:cNvPr id="14" name="Picture 13" descr="Application, icon&#10;&#10;Description automatically generated">
            <a:extLst>
              <a:ext uri="{FF2B5EF4-FFF2-40B4-BE49-F238E27FC236}">
                <a16:creationId xmlns:a16="http://schemas.microsoft.com/office/drawing/2014/main" id="{5B15DD87-6C92-43EC-AE74-6BF08A0DD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19551" r="37597" b="25850"/>
          <a:stretch/>
        </p:blipFill>
        <p:spPr>
          <a:xfrm>
            <a:off x="191344" y="2407047"/>
            <a:ext cx="1381500" cy="1752146"/>
          </a:xfrm>
          <a:prstGeom prst="rect">
            <a:avLst/>
          </a:prstGeom>
        </p:spPr>
      </p:pic>
      <p:pic>
        <p:nvPicPr>
          <p:cNvPr id="15" name="Picture 14" descr="Application, icon&#10;&#10;Description automatically generated">
            <a:extLst>
              <a:ext uri="{FF2B5EF4-FFF2-40B4-BE49-F238E27FC236}">
                <a16:creationId xmlns:a16="http://schemas.microsoft.com/office/drawing/2014/main" id="{F7393F26-746E-41BC-B04B-59A47D7889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5" t="27621" r="9308" b="28725"/>
          <a:stretch/>
        </p:blipFill>
        <p:spPr>
          <a:xfrm>
            <a:off x="191344" y="4582884"/>
            <a:ext cx="1475653" cy="13663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1D3C67-4A4F-495F-8DB5-97EBE0AF342B}"/>
              </a:ext>
            </a:extLst>
          </p:cNvPr>
          <p:cNvSpPr txBox="1"/>
          <p:nvPr/>
        </p:nvSpPr>
        <p:spPr>
          <a:xfrm>
            <a:off x="1764903" y="1192"/>
            <a:ext cx="3058969" cy="4770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sz="2500" b="1" dirty="0">
                <a:latin typeface="Century Gothic" panose="020B0502020202020204" pitchFamily="34" charset="0"/>
                <a:cs typeface="Calibri" panose="020F0502020204030204" pitchFamily="34" charset="0"/>
              </a:rPr>
              <a:t>SPECIALISING IN: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941B4-07E3-4B13-A918-5DAD531D395A}"/>
              </a:ext>
            </a:extLst>
          </p:cNvPr>
          <p:cNvSpPr txBox="1"/>
          <p:nvPr/>
        </p:nvSpPr>
        <p:spPr>
          <a:xfrm>
            <a:off x="1297879" y="781988"/>
            <a:ext cx="4016819" cy="138499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Tailored Business Plans</a:t>
            </a:r>
          </a:p>
          <a:p>
            <a:pPr algn="ctr" eaLnBrk="1" hangingPunct="1"/>
            <a:r>
              <a:rPr lang="en-US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Strategic Planning</a:t>
            </a:r>
          </a:p>
          <a:p>
            <a:pPr algn="ctr" eaLnBrk="1" hangingPunct="1"/>
            <a:r>
              <a:rPr lang="en-US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Engage an Advisory Board</a:t>
            </a:r>
          </a:p>
          <a:p>
            <a:pPr algn="ctr" eaLnBrk="1" hangingPunct="1"/>
            <a:r>
              <a:rPr lang="en-US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Leadership Training</a:t>
            </a:r>
          </a:p>
          <a:p>
            <a:pPr algn="ctr" eaLnBrk="1" hangingPunct="1"/>
            <a:r>
              <a:rPr lang="en-US" altLang="en-US" sz="1200" dirty="0">
                <a:latin typeface="+mj-lt"/>
                <a:cs typeface="Calibri" panose="020F0502020204030204" pitchFamily="34" charset="0"/>
              </a:rPr>
              <a:t>Management Training</a:t>
            </a:r>
          </a:p>
          <a:p>
            <a:pPr algn="ctr" eaLnBrk="1" hangingPunct="1"/>
            <a:r>
              <a:rPr lang="en-US" altLang="en-US" sz="1200" dirty="0">
                <a:latin typeface="+mj-lt"/>
                <a:cs typeface="Calibri" panose="020F0502020204030204" pitchFamily="34" charset="0"/>
              </a:rPr>
              <a:t>Customer Centricity</a:t>
            </a:r>
          </a:p>
          <a:p>
            <a:pPr algn="ctr" eaLnBrk="1" hangingPunct="1"/>
            <a:r>
              <a:rPr lang="en-US" altLang="en-US" sz="1200" dirty="0">
                <a:latin typeface="+mj-lt"/>
                <a:cs typeface="Calibri" panose="020F0502020204030204" pitchFamily="34" charset="0"/>
              </a:rPr>
              <a:t>Business Strategy Tailored Workshops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7CD80A-2E96-4B11-877A-85D133226E0E}"/>
              </a:ext>
            </a:extLst>
          </p:cNvPr>
          <p:cNvSpPr txBox="1"/>
          <p:nvPr/>
        </p:nvSpPr>
        <p:spPr>
          <a:xfrm>
            <a:off x="1703512" y="5785144"/>
            <a:ext cx="3172462" cy="10156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B2B - Sales Training</a:t>
            </a:r>
          </a:p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B2C - Sales Training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Telephone Sales Training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Retail Sales Training</a:t>
            </a:r>
          </a:p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Customer Service Training</a:t>
            </a:r>
            <a:endParaRPr lang="en-US" altLang="en-US" sz="12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9689E-BC82-4651-946D-F4511488E153}"/>
              </a:ext>
            </a:extLst>
          </p:cNvPr>
          <p:cNvSpPr txBox="1"/>
          <p:nvPr/>
        </p:nvSpPr>
        <p:spPr>
          <a:xfrm>
            <a:off x="875172" y="3872560"/>
            <a:ext cx="4896544" cy="176971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Recruitment &amp; Induction</a:t>
            </a:r>
          </a:p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HR Consulting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HR Training &amp; Support for Managers</a:t>
            </a:r>
          </a:p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HR Software &amp; Training</a:t>
            </a:r>
          </a:p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Payroll &amp; Rostering Services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HR Auditing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Performance Management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Workcover Claims</a:t>
            </a:r>
          </a:p>
          <a:p>
            <a:pPr algn="ctr" eaLnBrk="1" hangingPunct="1"/>
            <a:endParaRPr lang="en-AU" altLang="en-US" sz="13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D0DF35-6244-4007-ACC2-F6F06415C6DB}"/>
              </a:ext>
            </a:extLst>
          </p:cNvPr>
          <p:cNvSpPr txBox="1"/>
          <p:nvPr/>
        </p:nvSpPr>
        <p:spPr>
          <a:xfrm>
            <a:off x="1468457" y="2549143"/>
            <a:ext cx="3675664" cy="10156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AU" sz="1200" b="0" i="0" dirty="0">
                <a:solidFill>
                  <a:srgbClr val="FFFFFF"/>
                </a:solidFill>
                <a:effectLst/>
                <a:latin typeface="+mj-lt"/>
              </a:rPr>
              <a:t>Employer &amp; Staff Satisfaction Surveys</a:t>
            </a:r>
          </a:p>
          <a:p>
            <a:pPr algn="ctr"/>
            <a:r>
              <a:rPr lang="en-AU" sz="1200" dirty="0">
                <a:solidFill>
                  <a:srgbClr val="FFFFFF"/>
                </a:solidFill>
                <a:latin typeface="+mj-lt"/>
              </a:rPr>
              <a:t>Personality Profiling / </a:t>
            </a:r>
            <a:r>
              <a:rPr lang="en-AU" sz="1200" dirty="0" err="1">
                <a:solidFill>
                  <a:srgbClr val="FFFFFF"/>
                </a:solidFill>
                <a:latin typeface="+mj-lt"/>
              </a:rPr>
              <a:t>DiSC</a:t>
            </a:r>
            <a:r>
              <a:rPr lang="en-AU" sz="1200" dirty="0">
                <a:solidFill>
                  <a:srgbClr val="FFFFFF"/>
                </a:solidFill>
                <a:latin typeface="+mj-lt"/>
              </a:rPr>
              <a:t> Profiling</a:t>
            </a:r>
          </a:p>
          <a:p>
            <a:pPr algn="ctr"/>
            <a:r>
              <a:rPr lang="en-AU" sz="1200" b="0" i="0" dirty="0">
                <a:solidFill>
                  <a:srgbClr val="FFFFFF"/>
                </a:solidFill>
                <a:effectLst/>
                <a:latin typeface="+mj-lt"/>
              </a:rPr>
              <a:t>Five </a:t>
            </a:r>
            <a:r>
              <a:rPr lang="en-AU" sz="1200" b="0" i="0" dirty="0" err="1">
                <a:solidFill>
                  <a:srgbClr val="FFFFFF"/>
                </a:solidFill>
                <a:effectLst/>
                <a:latin typeface="+mj-lt"/>
              </a:rPr>
              <a:t>Behaviors</a:t>
            </a:r>
            <a:r>
              <a:rPr lang="en-AU" sz="1200" b="0" i="0" dirty="0">
                <a:solidFill>
                  <a:srgbClr val="FFFFFF"/>
                </a:solidFill>
                <a:effectLst/>
                <a:latin typeface="+mj-lt"/>
              </a:rPr>
              <a:t> of a Cohesive Team</a:t>
            </a:r>
          </a:p>
          <a:p>
            <a:pPr algn="ctr"/>
            <a:r>
              <a:rPr lang="en-AU" sz="1200" dirty="0">
                <a:solidFill>
                  <a:srgbClr val="FFFFFF"/>
                </a:solidFill>
                <a:latin typeface="+mj-lt"/>
              </a:rPr>
              <a:t>Emerging Leaders Program</a:t>
            </a:r>
          </a:p>
          <a:p>
            <a:pPr algn="ctr"/>
            <a:r>
              <a:rPr lang="en-AU" sz="1200" b="0" i="0" dirty="0">
                <a:solidFill>
                  <a:srgbClr val="FFFFFF"/>
                </a:solidFill>
                <a:effectLst/>
                <a:latin typeface="+mj-lt"/>
              </a:rPr>
              <a:t>Health &amp; Wellbeing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0384E-0893-49DB-9F9E-1A08902C696C}"/>
              </a:ext>
            </a:extLst>
          </p:cNvPr>
          <p:cNvSpPr txBox="1"/>
          <p:nvPr/>
        </p:nvSpPr>
        <p:spPr>
          <a:xfrm>
            <a:off x="1271464" y="5475202"/>
            <a:ext cx="406656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Sales Training</a:t>
            </a:r>
          </a:p>
        </p:txBody>
      </p:sp>
    </p:spTree>
    <p:extLst>
      <p:ext uri="{BB962C8B-B14F-4D97-AF65-F5344CB8AC3E}">
        <p14:creationId xmlns:p14="http://schemas.microsoft.com/office/powerpoint/2010/main" val="3288625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E845367-9B42-4A5B-ADF8-6FD9A8FAC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52165E-8F71-49D4-AAA9-66DB178DFFDD}"/>
              </a:ext>
            </a:extLst>
          </p:cNvPr>
          <p:cNvSpPr/>
          <p:nvPr/>
        </p:nvSpPr>
        <p:spPr>
          <a:xfrm>
            <a:off x="695400" y="2420888"/>
            <a:ext cx="5065240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4970336-3CA6-4C1D-9256-3158D2FB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708920"/>
            <a:ext cx="4752528" cy="12241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8000" b="1" kern="1200" cap="none" dirty="0">
                <a:ln w="3175" cmpd="sng"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TOPIC 1</a:t>
            </a:r>
          </a:p>
          <a:p>
            <a:r>
              <a:rPr lang="en-US" sz="11200" b="1" dirty="0">
                <a:latin typeface="Calibri" panose="020F0502020204030204" pitchFamily="34" charset="0"/>
              </a:rPr>
              <a:t>How to Prospect and Engage with Potential Customers</a:t>
            </a:r>
            <a:br>
              <a:rPr lang="en-US" sz="9600" dirty="0"/>
            </a:br>
            <a:endParaRPr lang="en-AU" sz="1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66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AD81C2A-A7F1-4E35-BED4-6B4159AED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798" y="1065617"/>
            <a:ext cx="884368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What is your reason for the call?</a:t>
            </a:r>
          </a:p>
          <a:p>
            <a:endParaRPr lang="en-AU" sz="28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191B55-DFF4-4936-8930-DFF3EE9C55AE}"/>
              </a:ext>
            </a:extLst>
          </p:cNvPr>
          <p:cNvSpPr/>
          <p:nvPr/>
        </p:nvSpPr>
        <p:spPr>
          <a:xfrm>
            <a:off x="1644799" y="1776117"/>
            <a:ext cx="5171281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service call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call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 for an appointment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 to sell a product or service over the phone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up on a campaign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Referral / inbound sales lead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/ Demonstration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Follow-up call from past dealings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Follow-up the next step from a proposal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 to ask for commitment and close the sale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F614B387-56ED-4FCE-9AB9-F5FBEA49D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132856"/>
            <a:ext cx="4382988" cy="29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13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8F9DD95-5C81-4918-B596-6C6F4BD95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744" y="908720"/>
            <a:ext cx="96533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What is your preparation plan?</a:t>
            </a:r>
          </a:p>
          <a:p>
            <a:endParaRPr lang="en-AU" sz="28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E74340-70F2-4BBE-987E-76A6F8CB35DC}"/>
              </a:ext>
            </a:extLst>
          </p:cNvPr>
          <p:cNvSpPr/>
          <p:nvPr/>
        </p:nvSpPr>
        <p:spPr>
          <a:xfrm>
            <a:off x="6346937" y="1556792"/>
            <a:ext cx="5398449" cy="60324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researched the company and person you are calling?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a cold call, warm or hot lead?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call linked to a campaign that you/ your company is running?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Have you identified 3 to 4 main points you need to make?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have a list of questions you want to ask?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have a call script?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Have you prepared your response for the most common objections?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E21858E5-DD50-4063-AC6F-88944BCD2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20" y="2276872"/>
            <a:ext cx="4515966" cy="30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3963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812AECF1E19469796DF553937A4DA" ma:contentTypeVersion="13" ma:contentTypeDescription="Create a new document." ma:contentTypeScope="" ma:versionID="8cb10360230d04cc336e8a927eb234de">
  <xsd:schema xmlns:xsd="http://www.w3.org/2001/XMLSchema" xmlns:xs="http://www.w3.org/2001/XMLSchema" xmlns:p="http://schemas.microsoft.com/office/2006/metadata/properties" xmlns:ns2="759bf3d3-78f5-4c2b-a617-f4bf23d3347c" xmlns:ns3="b7e1af36-4374-44dc-97c7-9194d5e40316" targetNamespace="http://schemas.microsoft.com/office/2006/metadata/properties" ma:root="true" ma:fieldsID="725c5ddfe344ae8537cf5584f7e869b6" ns2:_="" ns3:_="">
    <xsd:import namespace="759bf3d3-78f5-4c2b-a617-f4bf23d3347c"/>
    <xsd:import namespace="b7e1af36-4374-44dc-97c7-9194d5e403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bf3d3-78f5-4c2b-a617-f4bf23d33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1af36-4374-44dc-97c7-9194d5e403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7e1af36-4374-44dc-97c7-9194d5e40316">
      <UserInfo>
        <DisplayName>Colin Wilson</DisplayName>
        <AccountId>22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BB1A2F5-C710-4A54-84FB-A151410A0A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bf3d3-78f5-4c2b-a617-f4bf23d3347c"/>
    <ds:schemaRef ds:uri="b7e1af36-4374-44dc-97c7-9194d5e403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21BC89-859E-496E-A49A-9A3C54BBA8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D75606-1EA9-4C5B-B3C4-2904A5D7FDE4}">
  <ds:schemaRefs>
    <ds:schemaRef ds:uri="http://schemas.microsoft.com/office/infopath/2007/PartnerControls"/>
    <ds:schemaRef ds:uri="http://purl.org/dc/terms/"/>
    <ds:schemaRef ds:uri="b7e1af36-4374-44dc-97c7-9194d5e40316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759bf3d3-78f5-4c2b-a617-f4bf23d3347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5704</TotalTime>
  <Words>1778</Words>
  <Application>Microsoft Office PowerPoint</Application>
  <PresentationFormat>Widescreen</PresentationFormat>
  <Paragraphs>284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Century Gothic</vt:lpstr>
      <vt:lpstr>lato-regular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attending today’s webinar.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Smritha Venkataramanan</dc:creator>
  <cp:lastModifiedBy>Emma Fazlic</cp:lastModifiedBy>
  <cp:revision>482</cp:revision>
  <dcterms:created xsi:type="dcterms:W3CDTF">2020-02-17T04:55:39Z</dcterms:created>
  <dcterms:modified xsi:type="dcterms:W3CDTF">2021-07-19T01:27:25Z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0x010100A0E812AECF1E19469796DF553937A4DA</vt:lpwstr>
  </property>
</Properties>
</file>